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7" r:id="rId2"/>
    <p:sldId id="259" r:id="rId3"/>
    <p:sldId id="272" r:id="rId4"/>
    <p:sldId id="275" r:id="rId5"/>
    <p:sldId id="273" r:id="rId6"/>
    <p:sldId id="280" r:id="rId7"/>
    <p:sldId id="276" r:id="rId8"/>
    <p:sldId id="263" r:id="rId9"/>
    <p:sldId id="277" r:id="rId10"/>
    <p:sldId id="286" r:id="rId11"/>
    <p:sldId id="264" r:id="rId12"/>
    <p:sldId id="265" r:id="rId13"/>
    <p:sldId id="258" r:id="rId14"/>
    <p:sldId id="289" r:id="rId15"/>
    <p:sldId id="288" r:id="rId16"/>
    <p:sldId id="274" r:id="rId17"/>
    <p:sldId id="266" r:id="rId18"/>
    <p:sldId id="290" r:id="rId19"/>
    <p:sldId id="292" r:id="rId20"/>
    <p:sldId id="281" r:id="rId21"/>
    <p:sldId id="278" r:id="rId22"/>
    <p:sldId id="279" r:id="rId23"/>
    <p:sldId id="282" r:id="rId24"/>
    <p:sldId id="285" r:id="rId25"/>
    <p:sldId id="268" r:id="rId26"/>
    <p:sldId id="284" r:id="rId27"/>
    <p:sldId id="287" r:id="rId28"/>
    <p:sldId id="269" r:id="rId29"/>
    <p:sldId id="295" r:id="rId30"/>
    <p:sldId id="283" r:id="rId31"/>
    <p:sldId id="294" r:id="rId32"/>
    <p:sldId id="291" r:id="rId33"/>
    <p:sldId id="271" r:id="rId34"/>
    <p:sldId id="270" r:id="rId35"/>
  </p:sldIdLst>
  <p:sldSz cx="24387175" cy="13716000"/>
  <p:notesSz cx="6858000" cy="9144000"/>
  <p:embeddedFontLst>
    <p:embeddedFont>
      <p:font typeface="MS PMincho" panose="02020600040205080304" pitchFamily="18" charset="-128"/>
      <p:regular r:id="rId38"/>
    </p:embeddedFont>
    <p:embeddedFont>
      <p:font typeface="Arimo" panose="02010600030101010101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Inter" panose="02010600030101010101" charset="0"/>
      <p:regular r:id="rId47"/>
      <p:bold r:id="rId48"/>
    </p:embeddedFont>
    <p:embeddedFont>
      <p:font typeface="Playfair Display" panose="02010600030101010101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864" userDrawn="1">
          <p15:clr>
            <a:srgbClr val="A4A3A4"/>
          </p15:clr>
        </p15:guide>
        <p15:guide id="5" orient="horz" pos="432" userDrawn="1">
          <p15:clr>
            <a:srgbClr val="A4A3A4"/>
          </p15:clr>
        </p15:guide>
        <p15:guide id="6" pos="409" userDrawn="1">
          <p15:clr>
            <a:srgbClr val="A4A3A4"/>
          </p15:clr>
        </p15:guide>
        <p15:guide id="7" pos="865" userDrawn="1">
          <p15:clr>
            <a:srgbClr val="A4A3A4"/>
          </p15:clr>
        </p15:guide>
        <p15:guide id="8" orient="horz" pos="8184" userDrawn="1">
          <p15:clr>
            <a:srgbClr val="A4A3A4"/>
          </p15:clr>
        </p15:guide>
        <p15:guide id="9" orient="horz" pos="7752" userDrawn="1">
          <p15:clr>
            <a:srgbClr val="A4A3A4"/>
          </p15:clr>
        </p15:guide>
        <p15:guide id="10" pos="14929" userDrawn="1">
          <p15:clr>
            <a:srgbClr val="A4A3A4"/>
          </p15:clr>
        </p15:guide>
        <p15:guide id="11" pos="144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4237"/>
    <a:srgbClr val="B48B7A"/>
    <a:srgbClr val="CB9666"/>
    <a:srgbClr val="E1D5D2"/>
    <a:srgbClr val="121212"/>
    <a:srgbClr val="B4A58E"/>
    <a:srgbClr val="513E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2" d="100"/>
          <a:sy n="52" d="100"/>
        </p:scale>
        <p:origin x="114" y="222"/>
      </p:cViewPr>
      <p:guideLst>
        <p:guide orient="horz" pos="864"/>
        <p:guide orient="horz" pos="432"/>
        <p:guide pos="409"/>
        <p:guide pos="865"/>
        <p:guide orient="horz" pos="8184"/>
        <p:guide orient="horz" pos="7752"/>
        <p:guide pos="14929"/>
        <p:guide pos="144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8" d="100"/>
          <a:sy n="78" d="100"/>
        </p:scale>
        <p:origin x="20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62022957488485E-2"/>
          <c:y val="0.1082713185143805"/>
          <c:w val="0.9131763343528545"/>
          <c:h val="0.795738713023584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Column4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0-255F-4CDF-89CD-5BE36B95C1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Column3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ter" panose="020B0502030000000004" pitchFamily="34" charset="0"/>
                    <a:ea typeface="Inter" panose="020B0502030000000004" pitchFamily="34" charset="0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1-255F-4CDF-89CD-5BE36B95C1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ter" panose="020B0502030000000004" pitchFamily="34" charset="0"/>
                    <a:ea typeface="Inter" panose="020B0502030000000004" pitchFamily="34" charset="0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2-255F-4CDF-89CD-5BE36B95C10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21212"/>
            </a:solidFill>
            <a:ln w="25400" cap="flat" cmpd="sng" algn="ctr">
              <a:noFill/>
              <a:miter lim="800000"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Sheet1!$E$2:$E$9</c:f>
              <c:numCache>
                <c:formatCode>General</c:formatCode>
                <c:ptCount val="8"/>
                <c:pt idx="0">
                  <c:v>30</c:v>
                </c:pt>
                <c:pt idx="1">
                  <c:v>90</c:v>
                </c:pt>
                <c:pt idx="2">
                  <c:v>60</c:v>
                </c:pt>
                <c:pt idx="3">
                  <c:v>120</c:v>
                </c:pt>
                <c:pt idx="4">
                  <c:v>30</c:v>
                </c:pt>
                <c:pt idx="5">
                  <c:v>120</c:v>
                </c:pt>
                <c:pt idx="6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5F-4CDF-89CD-5BE36B95C10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Column1</c:v>
                </c:pt>
              </c:strCache>
            </c:strRef>
          </c:tx>
          <c:spPr>
            <a:noFill/>
            <a:ln w="25400" cap="flat" cmpd="sng" algn="ctr">
              <a:solidFill>
                <a:schemeClr val="accent5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ter" panose="020B0502030000000004" pitchFamily="34" charset="0"/>
                    <a:ea typeface="Inter" panose="020B0502030000000004" pitchFamily="34" charset="0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4-255F-4CDF-89CD-5BE36B95C10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Column12</c:v>
                </c:pt>
              </c:strCache>
            </c:strRef>
          </c:tx>
          <c:spPr>
            <a:noFill/>
            <a:ln w="25400" cap="flat" cmpd="sng" algn="ctr">
              <a:solidFill>
                <a:schemeClr val="accent6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nter" panose="020B0502030000000004" pitchFamily="34" charset="0"/>
                    <a:ea typeface="Inter" panose="020B0502030000000004" pitchFamily="34" charset="0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Sheet1!$G$2:$G$9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5-255F-4CDF-89CD-5BE36B95C10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210163632"/>
        <c:axId val="210164024"/>
      </c:barChart>
      <c:catAx>
        <c:axId val="21016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pPr>
            <a:endParaRPr lang="zh-CN"/>
          </a:p>
        </c:txPr>
        <c:crossAx val="210164024"/>
        <c:crosses val="autoZero"/>
        <c:auto val="1"/>
        <c:lblAlgn val="ctr"/>
        <c:lblOffset val="100"/>
        <c:noMultiLvlLbl val="0"/>
      </c:catAx>
      <c:valAx>
        <c:axId val="210164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pPr>
            <a:endParaRPr lang="zh-CN"/>
          </a:p>
        </c:txPr>
        <c:crossAx val="21016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Inter" panose="020B0502030000000004" pitchFamily="34" charset="0"/>
          <a:ea typeface="Inter" panose="020B05020300000000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C5955-A5A9-477D-A203-4DC08F01B54C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57B4C-071B-4BB5-9FDA-C10AFA242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94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CFCEE-44E6-4DAB-86FD-852B4C31F323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EC185-5263-4032-AF0B-3FFE1DC2E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5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68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9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77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16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17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6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35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1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6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53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3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30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35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97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79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67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49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58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2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86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7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11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5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83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21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9EC185-5263-4032-AF0B-3FFE1DC2E6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7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786554" y="2049734"/>
            <a:ext cx="6600000" cy="8858250"/>
          </a:xfrm>
          <a:custGeom>
            <a:avLst/>
            <a:gdLst>
              <a:gd name="connsiteX0" fmla="*/ 0 w 6600000"/>
              <a:gd name="connsiteY0" fmla="*/ 0 h 8858250"/>
              <a:gd name="connsiteX1" fmla="*/ 6600000 w 6600000"/>
              <a:gd name="connsiteY1" fmla="*/ 0 h 8858250"/>
              <a:gd name="connsiteX2" fmla="*/ 6600000 w 6600000"/>
              <a:gd name="connsiteY2" fmla="*/ 8858250 h 8858250"/>
              <a:gd name="connsiteX3" fmla="*/ 0 w 6600000"/>
              <a:gd name="connsiteY3" fmla="*/ 8858250 h 88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0000" h="8858250">
                <a:moveTo>
                  <a:pt x="0" y="0"/>
                </a:moveTo>
                <a:lnTo>
                  <a:pt x="6600000" y="0"/>
                </a:lnTo>
                <a:lnTo>
                  <a:pt x="6600000" y="8858250"/>
                </a:lnTo>
                <a:lnTo>
                  <a:pt x="0" y="88582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957754" y="4650059"/>
            <a:ext cx="3657600" cy="3657600"/>
          </a:xfrm>
          <a:custGeom>
            <a:avLst/>
            <a:gdLst>
              <a:gd name="connsiteX0" fmla="*/ 0 w 3657600"/>
              <a:gd name="connsiteY0" fmla="*/ 0 h 3657600"/>
              <a:gd name="connsiteX1" fmla="*/ 3657600 w 3657600"/>
              <a:gd name="connsiteY1" fmla="*/ 0 h 3657600"/>
              <a:gd name="connsiteX2" fmla="*/ 3657600 w 3657600"/>
              <a:gd name="connsiteY2" fmla="*/ 3657600 h 3657600"/>
              <a:gd name="connsiteX3" fmla="*/ 0 w 3657600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3657600">
                <a:moveTo>
                  <a:pt x="0" y="0"/>
                </a:moveTo>
                <a:lnTo>
                  <a:pt x="3657600" y="0"/>
                </a:lnTo>
                <a:lnTo>
                  <a:pt x="3657600" y="3657600"/>
                </a:lnTo>
                <a:lnTo>
                  <a:pt x="0" y="36576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6413988" y="2049734"/>
            <a:ext cx="6600000" cy="8858250"/>
          </a:xfrm>
          <a:custGeom>
            <a:avLst/>
            <a:gdLst>
              <a:gd name="connsiteX0" fmla="*/ 0 w 6600000"/>
              <a:gd name="connsiteY0" fmla="*/ 0 h 8858250"/>
              <a:gd name="connsiteX1" fmla="*/ 6600000 w 6600000"/>
              <a:gd name="connsiteY1" fmla="*/ 0 h 8858250"/>
              <a:gd name="connsiteX2" fmla="*/ 6600000 w 6600000"/>
              <a:gd name="connsiteY2" fmla="*/ 8858250 h 8858250"/>
              <a:gd name="connsiteX3" fmla="*/ 0 w 6600000"/>
              <a:gd name="connsiteY3" fmla="*/ 8858250 h 88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0000" h="8858250">
                <a:moveTo>
                  <a:pt x="0" y="0"/>
                </a:moveTo>
                <a:lnTo>
                  <a:pt x="6600000" y="0"/>
                </a:lnTo>
                <a:lnTo>
                  <a:pt x="6600000" y="8858250"/>
                </a:lnTo>
                <a:lnTo>
                  <a:pt x="0" y="88582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0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651298" y="3448050"/>
            <a:ext cx="6599999" cy="8858250"/>
          </a:xfrm>
          <a:custGeom>
            <a:avLst/>
            <a:gdLst>
              <a:gd name="connsiteX0" fmla="*/ 0 w 6599999"/>
              <a:gd name="connsiteY0" fmla="*/ 0 h 8858250"/>
              <a:gd name="connsiteX1" fmla="*/ 6599999 w 6599999"/>
              <a:gd name="connsiteY1" fmla="*/ 0 h 8858250"/>
              <a:gd name="connsiteX2" fmla="*/ 6599999 w 6599999"/>
              <a:gd name="connsiteY2" fmla="*/ 8858250 h 8858250"/>
              <a:gd name="connsiteX3" fmla="*/ 0 w 6599999"/>
              <a:gd name="connsiteY3" fmla="*/ 8858250 h 88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9999" h="8858250">
                <a:moveTo>
                  <a:pt x="0" y="0"/>
                </a:moveTo>
                <a:lnTo>
                  <a:pt x="6599999" y="0"/>
                </a:lnTo>
                <a:lnTo>
                  <a:pt x="6599999" y="8858250"/>
                </a:lnTo>
                <a:lnTo>
                  <a:pt x="0" y="885825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373190" y="1409700"/>
            <a:ext cx="3778675" cy="5071584"/>
          </a:xfrm>
          <a:custGeom>
            <a:avLst/>
            <a:gdLst>
              <a:gd name="connsiteX0" fmla="*/ 0 w 3778675"/>
              <a:gd name="connsiteY0" fmla="*/ 0 h 5071584"/>
              <a:gd name="connsiteX1" fmla="*/ 3778675 w 3778675"/>
              <a:gd name="connsiteY1" fmla="*/ 0 h 5071584"/>
              <a:gd name="connsiteX2" fmla="*/ 3778675 w 3778675"/>
              <a:gd name="connsiteY2" fmla="*/ 5071584 h 5071584"/>
              <a:gd name="connsiteX3" fmla="*/ 0 w 3778675"/>
              <a:gd name="connsiteY3" fmla="*/ 5071584 h 507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8675" h="5071584">
                <a:moveTo>
                  <a:pt x="0" y="0"/>
                </a:moveTo>
                <a:lnTo>
                  <a:pt x="3778675" y="0"/>
                </a:lnTo>
                <a:lnTo>
                  <a:pt x="3778675" y="5071584"/>
                </a:lnTo>
                <a:lnTo>
                  <a:pt x="0" y="507158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5685159" y="2149683"/>
            <a:ext cx="6600001" cy="8858250"/>
          </a:xfrm>
          <a:custGeom>
            <a:avLst/>
            <a:gdLst>
              <a:gd name="connsiteX0" fmla="*/ 0 w 6600001"/>
              <a:gd name="connsiteY0" fmla="*/ 0 h 8858250"/>
              <a:gd name="connsiteX1" fmla="*/ 6600001 w 6600001"/>
              <a:gd name="connsiteY1" fmla="*/ 0 h 8858250"/>
              <a:gd name="connsiteX2" fmla="*/ 6600001 w 6600001"/>
              <a:gd name="connsiteY2" fmla="*/ 8858250 h 8858250"/>
              <a:gd name="connsiteX3" fmla="*/ 0 w 6600001"/>
              <a:gd name="connsiteY3" fmla="*/ 8858250 h 88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0001" h="8858250">
                <a:moveTo>
                  <a:pt x="0" y="0"/>
                </a:moveTo>
                <a:lnTo>
                  <a:pt x="6600001" y="0"/>
                </a:lnTo>
                <a:lnTo>
                  <a:pt x="6600001" y="8858250"/>
                </a:lnTo>
                <a:lnTo>
                  <a:pt x="0" y="88582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373189" y="0"/>
            <a:ext cx="6600000" cy="8858250"/>
          </a:xfrm>
          <a:custGeom>
            <a:avLst/>
            <a:gdLst>
              <a:gd name="connsiteX0" fmla="*/ 0 w 6600000"/>
              <a:gd name="connsiteY0" fmla="*/ 0 h 8858250"/>
              <a:gd name="connsiteX1" fmla="*/ 6600000 w 6600000"/>
              <a:gd name="connsiteY1" fmla="*/ 0 h 8858250"/>
              <a:gd name="connsiteX2" fmla="*/ 6600000 w 6600000"/>
              <a:gd name="connsiteY2" fmla="*/ 8858250 h 8858250"/>
              <a:gd name="connsiteX3" fmla="*/ 0 w 6600000"/>
              <a:gd name="connsiteY3" fmla="*/ 8858250 h 88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0000" h="8858250">
                <a:moveTo>
                  <a:pt x="0" y="0"/>
                </a:moveTo>
                <a:lnTo>
                  <a:pt x="6600000" y="0"/>
                </a:lnTo>
                <a:lnTo>
                  <a:pt x="6600000" y="8858250"/>
                </a:lnTo>
                <a:lnTo>
                  <a:pt x="0" y="88582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9722262" y="4857752"/>
            <a:ext cx="6600000" cy="8858249"/>
          </a:xfrm>
          <a:custGeom>
            <a:avLst/>
            <a:gdLst>
              <a:gd name="connsiteX0" fmla="*/ 0 w 6600000"/>
              <a:gd name="connsiteY0" fmla="*/ 0 h 8858249"/>
              <a:gd name="connsiteX1" fmla="*/ 6600000 w 6600000"/>
              <a:gd name="connsiteY1" fmla="*/ 0 h 8858249"/>
              <a:gd name="connsiteX2" fmla="*/ 6600000 w 6600000"/>
              <a:gd name="connsiteY2" fmla="*/ 8858249 h 8858249"/>
              <a:gd name="connsiteX3" fmla="*/ 0 w 6600000"/>
              <a:gd name="connsiteY3" fmla="*/ 8858249 h 885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0000" h="8858249">
                <a:moveTo>
                  <a:pt x="0" y="0"/>
                </a:moveTo>
                <a:lnTo>
                  <a:pt x="6600000" y="0"/>
                </a:lnTo>
                <a:lnTo>
                  <a:pt x="6600000" y="8858249"/>
                </a:lnTo>
                <a:lnTo>
                  <a:pt x="0" y="88582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8030093" y="2933700"/>
            <a:ext cx="4983895" cy="3924300"/>
          </a:xfrm>
          <a:custGeom>
            <a:avLst/>
            <a:gdLst>
              <a:gd name="connsiteX0" fmla="*/ 0 w 4983895"/>
              <a:gd name="connsiteY0" fmla="*/ 0 h 3924300"/>
              <a:gd name="connsiteX1" fmla="*/ 4983895 w 4983895"/>
              <a:gd name="connsiteY1" fmla="*/ 0 h 3924300"/>
              <a:gd name="connsiteX2" fmla="*/ 4983895 w 4983895"/>
              <a:gd name="connsiteY2" fmla="*/ 3924300 h 3924300"/>
              <a:gd name="connsiteX3" fmla="*/ 0 w 4983895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3895" h="3924300">
                <a:moveTo>
                  <a:pt x="0" y="0"/>
                </a:moveTo>
                <a:lnTo>
                  <a:pt x="4983895" y="0"/>
                </a:lnTo>
                <a:lnTo>
                  <a:pt x="4983895" y="3924300"/>
                </a:lnTo>
                <a:lnTo>
                  <a:pt x="0" y="39243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8973375" y="10629900"/>
            <a:ext cx="6600000" cy="3086100"/>
          </a:xfrm>
          <a:custGeom>
            <a:avLst/>
            <a:gdLst>
              <a:gd name="connsiteX0" fmla="*/ 0 w 6600000"/>
              <a:gd name="connsiteY0" fmla="*/ 0 h 3086100"/>
              <a:gd name="connsiteX1" fmla="*/ 6600000 w 6600000"/>
              <a:gd name="connsiteY1" fmla="*/ 0 h 3086100"/>
              <a:gd name="connsiteX2" fmla="*/ 6600000 w 6600000"/>
              <a:gd name="connsiteY2" fmla="*/ 3086100 h 3086100"/>
              <a:gd name="connsiteX3" fmla="*/ 0 w 6600000"/>
              <a:gd name="connsiteY3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0000" h="3086100">
                <a:moveTo>
                  <a:pt x="0" y="0"/>
                </a:moveTo>
                <a:lnTo>
                  <a:pt x="6600000" y="0"/>
                </a:lnTo>
                <a:lnTo>
                  <a:pt x="6600000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16242232" y="2057401"/>
            <a:ext cx="4171125" cy="5606559"/>
          </a:xfrm>
          <a:custGeom>
            <a:avLst/>
            <a:gdLst>
              <a:gd name="connsiteX0" fmla="*/ 0 w 4171125"/>
              <a:gd name="connsiteY0" fmla="*/ 0 h 5606559"/>
              <a:gd name="connsiteX1" fmla="*/ 4171125 w 4171125"/>
              <a:gd name="connsiteY1" fmla="*/ 0 h 5606559"/>
              <a:gd name="connsiteX2" fmla="*/ 4171125 w 4171125"/>
              <a:gd name="connsiteY2" fmla="*/ 5606559 h 5606559"/>
              <a:gd name="connsiteX3" fmla="*/ 0 w 4171125"/>
              <a:gd name="connsiteY3" fmla="*/ 5606559 h 560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125" h="5606559">
                <a:moveTo>
                  <a:pt x="0" y="0"/>
                </a:moveTo>
                <a:lnTo>
                  <a:pt x="4171125" y="0"/>
                </a:lnTo>
                <a:lnTo>
                  <a:pt x="4171125" y="5606559"/>
                </a:lnTo>
                <a:lnTo>
                  <a:pt x="0" y="560655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4133396" y="11658600"/>
            <a:ext cx="4171125" cy="2057400"/>
          </a:xfrm>
          <a:custGeom>
            <a:avLst/>
            <a:gdLst>
              <a:gd name="connsiteX0" fmla="*/ 0 w 4171125"/>
              <a:gd name="connsiteY0" fmla="*/ 0 h 2057400"/>
              <a:gd name="connsiteX1" fmla="*/ 4171125 w 4171125"/>
              <a:gd name="connsiteY1" fmla="*/ 0 h 2057400"/>
              <a:gd name="connsiteX2" fmla="*/ 4171125 w 4171125"/>
              <a:gd name="connsiteY2" fmla="*/ 2057400 h 2057400"/>
              <a:gd name="connsiteX3" fmla="*/ 0 w 4171125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125" h="2057400">
                <a:moveTo>
                  <a:pt x="0" y="0"/>
                </a:moveTo>
                <a:lnTo>
                  <a:pt x="4171125" y="0"/>
                </a:lnTo>
                <a:lnTo>
                  <a:pt x="4171125" y="2057400"/>
                </a:lnTo>
                <a:lnTo>
                  <a:pt x="0" y="2057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8973375" y="2057401"/>
            <a:ext cx="6600000" cy="7977071"/>
          </a:xfrm>
          <a:custGeom>
            <a:avLst/>
            <a:gdLst>
              <a:gd name="connsiteX0" fmla="*/ 0 w 6600000"/>
              <a:gd name="connsiteY0" fmla="*/ 0 h 7977071"/>
              <a:gd name="connsiteX1" fmla="*/ 6600000 w 6600000"/>
              <a:gd name="connsiteY1" fmla="*/ 0 h 7977071"/>
              <a:gd name="connsiteX2" fmla="*/ 6600000 w 6600000"/>
              <a:gd name="connsiteY2" fmla="*/ 7977071 h 7977071"/>
              <a:gd name="connsiteX3" fmla="*/ 0 w 6600000"/>
              <a:gd name="connsiteY3" fmla="*/ 7977071 h 797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0000" h="7977071">
                <a:moveTo>
                  <a:pt x="0" y="0"/>
                </a:moveTo>
                <a:lnTo>
                  <a:pt x="6600000" y="0"/>
                </a:lnTo>
                <a:lnTo>
                  <a:pt x="6600000" y="7977071"/>
                </a:lnTo>
                <a:lnTo>
                  <a:pt x="0" y="79770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4133396" y="5391150"/>
            <a:ext cx="4171125" cy="5606559"/>
          </a:xfrm>
          <a:custGeom>
            <a:avLst/>
            <a:gdLst>
              <a:gd name="connsiteX0" fmla="*/ 0 w 4171125"/>
              <a:gd name="connsiteY0" fmla="*/ 0 h 5606559"/>
              <a:gd name="connsiteX1" fmla="*/ 4171125 w 4171125"/>
              <a:gd name="connsiteY1" fmla="*/ 0 h 5606559"/>
              <a:gd name="connsiteX2" fmla="*/ 4171125 w 4171125"/>
              <a:gd name="connsiteY2" fmla="*/ 5606559 h 5606559"/>
              <a:gd name="connsiteX3" fmla="*/ 0 w 4171125"/>
              <a:gd name="connsiteY3" fmla="*/ 5606559 h 5606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125" h="5606559">
                <a:moveTo>
                  <a:pt x="0" y="0"/>
                </a:moveTo>
                <a:lnTo>
                  <a:pt x="4171125" y="0"/>
                </a:lnTo>
                <a:lnTo>
                  <a:pt x="4171125" y="5606559"/>
                </a:lnTo>
                <a:lnTo>
                  <a:pt x="0" y="560655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73190" y="3635298"/>
            <a:ext cx="21640799" cy="8014036"/>
          </a:xfrm>
          <a:custGeom>
            <a:avLst/>
            <a:gdLst>
              <a:gd name="connsiteX0" fmla="*/ 0 w 21640799"/>
              <a:gd name="connsiteY0" fmla="*/ 0 h 8014036"/>
              <a:gd name="connsiteX1" fmla="*/ 21640799 w 21640799"/>
              <a:gd name="connsiteY1" fmla="*/ 0 h 8014036"/>
              <a:gd name="connsiteX2" fmla="*/ 21640799 w 21640799"/>
              <a:gd name="connsiteY2" fmla="*/ 8014036 h 8014036"/>
              <a:gd name="connsiteX3" fmla="*/ 0 w 21640799"/>
              <a:gd name="connsiteY3" fmla="*/ 8014036 h 801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40799" h="8014036">
                <a:moveTo>
                  <a:pt x="0" y="0"/>
                </a:moveTo>
                <a:lnTo>
                  <a:pt x="21640799" y="0"/>
                </a:lnTo>
                <a:lnTo>
                  <a:pt x="21640799" y="8014036"/>
                </a:lnTo>
                <a:lnTo>
                  <a:pt x="0" y="801403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5751578"/>
            <a:ext cx="5754689" cy="7964423"/>
          </a:xfrm>
          <a:custGeom>
            <a:avLst/>
            <a:gdLst>
              <a:gd name="connsiteX0" fmla="*/ 0 w 5754689"/>
              <a:gd name="connsiteY0" fmla="*/ 0 h 7964423"/>
              <a:gd name="connsiteX1" fmla="*/ 5754689 w 5754689"/>
              <a:gd name="connsiteY1" fmla="*/ 0 h 7964423"/>
              <a:gd name="connsiteX2" fmla="*/ 5754689 w 5754689"/>
              <a:gd name="connsiteY2" fmla="*/ 7964423 h 7964423"/>
              <a:gd name="connsiteX3" fmla="*/ 0 w 5754689"/>
              <a:gd name="connsiteY3" fmla="*/ 7964423 h 796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4689" h="7964423">
                <a:moveTo>
                  <a:pt x="0" y="0"/>
                </a:moveTo>
                <a:lnTo>
                  <a:pt x="5754689" y="0"/>
                </a:lnTo>
                <a:lnTo>
                  <a:pt x="5754689" y="7964423"/>
                </a:lnTo>
                <a:lnTo>
                  <a:pt x="0" y="796442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54690" y="5751578"/>
            <a:ext cx="18632359" cy="7964423"/>
          </a:xfrm>
          <a:custGeom>
            <a:avLst/>
            <a:gdLst>
              <a:gd name="connsiteX0" fmla="*/ 0 w 18632359"/>
              <a:gd name="connsiteY0" fmla="*/ 0 h 7964423"/>
              <a:gd name="connsiteX1" fmla="*/ 18632359 w 18632359"/>
              <a:gd name="connsiteY1" fmla="*/ 0 h 7964423"/>
              <a:gd name="connsiteX2" fmla="*/ 18632359 w 18632359"/>
              <a:gd name="connsiteY2" fmla="*/ 7964423 h 7964423"/>
              <a:gd name="connsiteX3" fmla="*/ 0 w 18632359"/>
              <a:gd name="connsiteY3" fmla="*/ 7964423 h 796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32359" h="7964423">
                <a:moveTo>
                  <a:pt x="0" y="0"/>
                </a:moveTo>
                <a:lnTo>
                  <a:pt x="18632359" y="0"/>
                </a:lnTo>
                <a:lnTo>
                  <a:pt x="18632359" y="7964423"/>
                </a:lnTo>
                <a:lnTo>
                  <a:pt x="0" y="796442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1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73189" y="1409700"/>
            <a:ext cx="8216860" cy="10889168"/>
          </a:xfrm>
          <a:custGeom>
            <a:avLst/>
            <a:gdLst>
              <a:gd name="connsiteX0" fmla="*/ 0 w 8216860"/>
              <a:gd name="connsiteY0" fmla="*/ 0 h 10889168"/>
              <a:gd name="connsiteX1" fmla="*/ 8216860 w 8216860"/>
              <a:gd name="connsiteY1" fmla="*/ 0 h 10889168"/>
              <a:gd name="connsiteX2" fmla="*/ 8216860 w 8216860"/>
              <a:gd name="connsiteY2" fmla="*/ 10889168 h 10889168"/>
              <a:gd name="connsiteX3" fmla="*/ 0 w 8216860"/>
              <a:gd name="connsiteY3" fmla="*/ 10889168 h 1088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6860" h="10889168">
                <a:moveTo>
                  <a:pt x="0" y="0"/>
                </a:moveTo>
                <a:lnTo>
                  <a:pt x="8216860" y="0"/>
                </a:lnTo>
                <a:lnTo>
                  <a:pt x="8216860" y="10889168"/>
                </a:lnTo>
                <a:lnTo>
                  <a:pt x="0" y="1088916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3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590050" y="1409700"/>
            <a:ext cx="14796999" cy="10889168"/>
          </a:xfrm>
          <a:custGeom>
            <a:avLst/>
            <a:gdLst>
              <a:gd name="connsiteX0" fmla="*/ 0 w 14796999"/>
              <a:gd name="connsiteY0" fmla="*/ 0 h 10889168"/>
              <a:gd name="connsiteX1" fmla="*/ 14796999 w 14796999"/>
              <a:gd name="connsiteY1" fmla="*/ 0 h 10889168"/>
              <a:gd name="connsiteX2" fmla="*/ 14796999 w 14796999"/>
              <a:gd name="connsiteY2" fmla="*/ 10889168 h 10889168"/>
              <a:gd name="connsiteX3" fmla="*/ 0 w 14796999"/>
              <a:gd name="connsiteY3" fmla="*/ 10889168 h 1088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96999" h="10889168">
                <a:moveTo>
                  <a:pt x="0" y="0"/>
                </a:moveTo>
                <a:lnTo>
                  <a:pt x="14796999" y="0"/>
                </a:lnTo>
                <a:lnTo>
                  <a:pt x="14796999" y="10889168"/>
                </a:lnTo>
                <a:lnTo>
                  <a:pt x="0" y="1088916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9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88529" y="1409700"/>
            <a:ext cx="7836536" cy="10896600"/>
          </a:xfrm>
          <a:custGeom>
            <a:avLst/>
            <a:gdLst>
              <a:gd name="connsiteX0" fmla="*/ 0 w 7836536"/>
              <a:gd name="connsiteY0" fmla="*/ 0 h 10896600"/>
              <a:gd name="connsiteX1" fmla="*/ 7836536 w 7836536"/>
              <a:gd name="connsiteY1" fmla="*/ 0 h 10896600"/>
              <a:gd name="connsiteX2" fmla="*/ 7836536 w 7836536"/>
              <a:gd name="connsiteY2" fmla="*/ 10896600 h 10896600"/>
              <a:gd name="connsiteX3" fmla="*/ 0 w 7836536"/>
              <a:gd name="connsiteY3" fmla="*/ 10896600 h 108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6536" h="10896600">
                <a:moveTo>
                  <a:pt x="0" y="0"/>
                </a:moveTo>
                <a:lnTo>
                  <a:pt x="7836536" y="0"/>
                </a:lnTo>
                <a:lnTo>
                  <a:pt x="7836536" y="10896600"/>
                </a:lnTo>
                <a:lnTo>
                  <a:pt x="0" y="108966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7048" cy="13716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6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820466" y="1392912"/>
            <a:ext cx="12193523" cy="10930179"/>
          </a:xfrm>
          <a:custGeom>
            <a:avLst/>
            <a:gdLst>
              <a:gd name="connsiteX0" fmla="*/ 0 w 12193523"/>
              <a:gd name="connsiteY0" fmla="*/ 0 h 10930179"/>
              <a:gd name="connsiteX1" fmla="*/ 12193523 w 12193523"/>
              <a:gd name="connsiteY1" fmla="*/ 0 h 10930179"/>
              <a:gd name="connsiteX2" fmla="*/ 12193523 w 12193523"/>
              <a:gd name="connsiteY2" fmla="*/ 10930179 h 10930179"/>
              <a:gd name="connsiteX3" fmla="*/ 0 w 12193523"/>
              <a:gd name="connsiteY3" fmla="*/ 10930179 h 10930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10930179">
                <a:moveTo>
                  <a:pt x="0" y="0"/>
                </a:moveTo>
                <a:lnTo>
                  <a:pt x="12193523" y="0"/>
                </a:lnTo>
                <a:lnTo>
                  <a:pt x="12193523" y="10930179"/>
                </a:lnTo>
                <a:lnTo>
                  <a:pt x="0" y="1093017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373189" y="3505200"/>
            <a:ext cx="7836534" cy="8801100"/>
          </a:xfrm>
          <a:custGeom>
            <a:avLst/>
            <a:gdLst>
              <a:gd name="connsiteX0" fmla="*/ 0 w 7836534"/>
              <a:gd name="connsiteY0" fmla="*/ 0 h 8801100"/>
              <a:gd name="connsiteX1" fmla="*/ 7836534 w 7836534"/>
              <a:gd name="connsiteY1" fmla="*/ 0 h 8801100"/>
              <a:gd name="connsiteX2" fmla="*/ 7836534 w 7836534"/>
              <a:gd name="connsiteY2" fmla="*/ 8801100 h 8801100"/>
              <a:gd name="connsiteX3" fmla="*/ 0 w 7836534"/>
              <a:gd name="connsiteY3" fmla="*/ 8801100 h 880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6534" h="8801100">
                <a:moveTo>
                  <a:pt x="0" y="0"/>
                </a:moveTo>
                <a:lnTo>
                  <a:pt x="7836534" y="0"/>
                </a:lnTo>
                <a:lnTo>
                  <a:pt x="7836534" y="8801100"/>
                </a:lnTo>
                <a:lnTo>
                  <a:pt x="0" y="88011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3127990" y="1409700"/>
            <a:ext cx="9885999" cy="8039100"/>
          </a:xfrm>
          <a:custGeom>
            <a:avLst/>
            <a:gdLst>
              <a:gd name="connsiteX0" fmla="*/ 0 w 9885999"/>
              <a:gd name="connsiteY0" fmla="*/ 0 h 8039100"/>
              <a:gd name="connsiteX1" fmla="*/ 9885999 w 9885999"/>
              <a:gd name="connsiteY1" fmla="*/ 0 h 8039100"/>
              <a:gd name="connsiteX2" fmla="*/ 9885999 w 9885999"/>
              <a:gd name="connsiteY2" fmla="*/ 8039100 h 8039100"/>
              <a:gd name="connsiteX3" fmla="*/ 0 w 9885999"/>
              <a:gd name="connsiteY3" fmla="*/ 8039100 h 803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85999" h="8039100">
                <a:moveTo>
                  <a:pt x="0" y="0"/>
                </a:moveTo>
                <a:lnTo>
                  <a:pt x="9885999" y="0"/>
                </a:lnTo>
                <a:lnTo>
                  <a:pt x="9885999" y="8039100"/>
                </a:lnTo>
                <a:lnTo>
                  <a:pt x="0" y="80391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8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173200" y="0"/>
            <a:ext cx="10213848" cy="5857874"/>
          </a:xfrm>
          <a:custGeom>
            <a:avLst/>
            <a:gdLst>
              <a:gd name="connsiteX0" fmla="*/ 0 w 10213848"/>
              <a:gd name="connsiteY0" fmla="*/ 0 h 5857874"/>
              <a:gd name="connsiteX1" fmla="*/ 10213848 w 10213848"/>
              <a:gd name="connsiteY1" fmla="*/ 0 h 5857874"/>
              <a:gd name="connsiteX2" fmla="*/ 10213848 w 10213848"/>
              <a:gd name="connsiteY2" fmla="*/ 5857874 h 5857874"/>
              <a:gd name="connsiteX3" fmla="*/ 0 w 10213848"/>
              <a:gd name="connsiteY3" fmla="*/ 5857874 h 585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3848" h="5857874">
                <a:moveTo>
                  <a:pt x="0" y="0"/>
                </a:moveTo>
                <a:lnTo>
                  <a:pt x="10213848" y="0"/>
                </a:lnTo>
                <a:lnTo>
                  <a:pt x="10213848" y="5857874"/>
                </a:lnTo>
                <a:lnTo>
                  <a:pt x="0" y="585787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0972800" y="3294741"/>
            <a:ext cx="6400801" cy="8123919"/>
          </a:xfrm>
          <a:custGeom>
            <a:avLst/>
            <a:gdLst>
              <a:gd name="connsiteX0" fmla="*/ 0 w 6400801"/>
              <a:gd name="connsiteY0" fmla="*/ 0 h 8123919"/>
              <a:gd name="connsiteX1" fmla="*/ 6400801 w 6400801"/>
              <a:gd name="connsiteY1" fmla="*/ 0 h 8123919"/>
              <a:gd name="connsiteX2" fmla="*/ 6400801 w 6400801"/>
              <a:gd name="connsiteY2" fmla="*/ 8123919 h 8123919"/>
              <a:gd name="connsiteX3" fmla="*/ 0 w 6400801"/>
              <a:gd name="connsiteY3" fmla="*/ 8123919 h 8123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1" h="8123919">
                <a:moveTo>
                  <a:pt x="0" y="0"/>
                </a:moveTo>
                <a:lnTo>
                  <a:pt x="6400801" y="0"/>
                </a:lnTo>
                <a:lnTo>
                  <a:pt x="6400801" y="8123919"/>
                </a:lnTo>
                <a:lnTo>
                  <a:pt x="0" y="812391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4173200" y="2857500"/>
            <a:ext cx="10213848" cy="10858500"/>
          </a:xfrm>
          <a:custGeom>
            <a:avLst/>
            <a:gdLst>
              <a:gd name="connsiteX0" fmla="*/ 0 w 10213848"/>
              <a:gd name="connsiteY0" fmla="*/ 0 h 10858500"/>
              <a:gd name="connsiteX1" fmla="*/ 10213848 w 10213848"/>
              <a:gd name="connsiteY1" fmla="*/ 0 h 10858500"/>
              <a:gd name="connsiteX2" fmla="*/ 10213848 w 10213848"/>
              <a:gd name="connsiteY2" fmla="*/ 10858500 h 10858500"/>
              <a:gd name="connsiteX3" fmla="*/ 0 w 10213848"/>
              <a:gd name="connsiteY3" fmla="*/ 10858500 h 1085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3848" h="10858500">
                <a:moveTo>
                  <a:pt x="0" y="0"/>
                </a:moveTo>
                <a:lnTo>
                  <a:pt x="10213848" y="0"/>
                </a:lnTo>
                <a:lnTo>
                  <a:pt x="10213848" y="10858500"/>
                </a:lnTo>
                <a:lnTo>
                  <a:pt x="0" y="108585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16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057400"/>
            <a:ext cx="10136190" cy="9601200"/>
          </a:xfrm>
          <a:custGeom>
            <a:avLst/>
            <a:gdLst>
              <a:gd name="connsiteX0" fmla="*/ 0 w 10136190"/>
              <a:gd name="connsiteY0" fmla="*/ 0 h 9601200"/>
              <a:gd name="connsiteX1" fmla="*/ 10136190 w 10136190"/>
              <a:gd name="connsiteY1" fmla="*/ 0 h 9601200"/>
              <a:gd name="connsiteX2" fmla="*/ 10136190 w 10136190"/>
              <a:gd name="connsiteY2" fmla="*/ 9601200 h 9601200"/>
              <a:gd name="connsiteX3" fmla="*/ 0 w 10136190"/>
              <a:gd name="connsiteY3" fmla="*/ 9601200 h 960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6190" h="9601200">
                <a:moveTo>
                  <a:pt x="0" y="0"/>
                </a:moveTo>
                <a:lnTo>
                  <a:pt x="10136190" y="0"/>
                </a:lnTo>
                <a:lnTo>
                  <a:pt x="10136190" y="9601200"/>
                </a:lnTo>
                <a:lnTo>
                  <a:pt x="0" y="96012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9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63" y="7930473"/>
            <a:ext cx="6096762" cy="3720953"/>
          </a:xfrm>
          <a:custGeom>
            <a:avLst/>
            <a:gdLst>
              <a:gd name="connsiteX0" fmla="*/ 0 w 6096762"/>
              <a:gd name="connsiteY0" fmla="*/ 0 h 3720953"/>
              <a:gd name="connsiteX1" fmla="*/ 6096762 w 6096762"/>
              <a:gd name="connsiteY1" fmla="*/ 0 h 3720953"/>
              <a:gd name="connsiteX2" fmla="*/ 6096762 w 6096762"/>
              <a:gd name="connsiteY2" fmla="*/ 3720953 h 3720953"/>
              <a:gd name="connsiteX3" fmla="*/ 0 w 6096762"/>
              <a:gd name="connsiteY3" fmla="*/ 3720953 h 372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762" h="3720953">
                <a:moveTo>
                  <a:pt x="0" y="0"/>
                </a:moveTo>
                <a:lnTo>
                  <a:pt x="6096762" y="0"/>
                </a:lnTo>
                <a:lnTo>
                  <a:pt x="6096762" y="3720953"/>
                </a:lnTo>
                <a:lnTo>
                  <a:pt x="0" y="372095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6096825" y="7930473"/>
            <a:ext cx="6096762" cy="3720953"/>
          </a:xfrm>
          <a:custGeom>
            <a:avLst/>
            <a:gdLst>
              <a:gd name="connsiteX0" fmla="*/ 0 w 6096762"/>
              <a:gd name="connsiteY0" fmla="*/ 0 h 3720953"/>
              <a:gd name="connsiteX1" fmla="*/ 6096762 w 6096762"/>
              <a:gd name="connsiteY1" fmla="*/ 0 h 3720953"/>
              <a:gd name="connsiteX2" fmla="*/ 6096762 w 6096762"/>
              <a:gd name="connsiteY2" fmla="*/ 3720953 h 3720953"/>
              <a:gd name="connsiteX3" fmla="*/ 0 w 6096762"/>
              <a:gd name="connsiteY3" fmla="*/ 3720953 h 372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762" h="3720953">
                <a:moveTo>
                  <a:pt x="0" y="0"/>
                </a:moveTo>
                <a:lnTo>
                  <a:pt x="6096762" y="0"/>
                </a:lnTo>
                <a:lnTo>
                  <a:pt x="6096762" y="3720953"/>
                </a:lnTo>
                <a:lnTo>
                  <a:pt x="0" y="37209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8290349" y="7930473"/>
            <a:ext cx="6096762" cy="3720953"/>
          </a:xfrm>
          <a:custGeom>
            <a:avLst/>
            <a:gdLst>
              <a:gd name="connsiteX0" fmla="*/ 0 w 6096762"/>
              <a:gd name="connsiteY0" fmla="*/ 0 h 3720953"/>
              <a:gd name="connsiteX1" fmla="*/ 6096762 w 6096762"/>
              <a:gd name="connsiteY1" fmla="*/ 0 h 3720953"/>
              <a:gd name="connsiteX2" fmla="*/ 6096762 w 6096762"/>
              <a:gd name="connsiteY2" fmla="*/ 3720953 h 3720953"/>
              <a:gd name="connsiteX3" fmla="*/ 0 w 6096762"/>
              <a:gd name="connsiteY3" fmla="*/ 3720953 h 372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762" h="3720953">
                <a:moveTo>
                  <a:pt x="0" y="0"/>
                </a:moveTo>
                <a:lnTo>
                  <a:pt x="6096762" y="0"/>
                </a:lnTo>
                <a:lnTo>
                  <a:pt x="6096762" y="3720953"/>
                </a:lnTo>
                <a:lnTo>
                  <a:pt x="0" y="37209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6"/>
          </p:nvPr>
        </p:nvSpPr>
        <p:spPr>
          <a:xfrm>
            <a:off x="12193587" y="7930473"/>
            <a:ext cx="6096762" cy="3720953"/>
          </a:xfrm>
          <a:custGeom>
            <a:avLst/>
            <a:gdLst>
              <a:gd name="connsiteX0" fmla="*/ 0 w 6096762"/>
              <a:gd name="connsiteY0" fmla="*/ 0 h 3720953"/>
              <a:gd name="connsiteX1" fmla="*/ 6096762 w 6096762"/>
              <a:gd name="connsiteY1" fmla="*/ 0 h 3720953"/>
              <a:gd name="connsiteX2" fmla="*/ 6096762 w 6096762"/>
              <a:gd name="connsiteY2" fmla="*/ 3720953 h 3720953"/>
              <a:gd name="connsiteX3" fmla="*/ 0 w 6096762"/>
              <a:gd name="connsiteY3" fmla="*/ 3720953 h 372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762" h="3720953">
                <a:moveTo>
                  <a:pt x="0" y="0"/>
                </a:moveTo>
                <a:lnTo>
                  <a:pt x="6096762" y="0"/>
                </a:lnTo>
                <a:lnTo>
                  <a:pt x="6096762" y="3720953"/>
                </a:lnTo>
                <a:lnTo>
                  <a:pt x="0" y="372095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9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2193588 w 12193588"/>
              <a:gd name="connsiteY1" fmla="*/ 0 h 13716000"/>
              <a:gd name="connsiteX2" fmla="*/ 12193588 w 12193588"/>
              <a:gd name="connsiteY2" fmla="*/ 13716000 h 13716000"/>
              <a:gd name="connsiteX3" fmla="*/ 0 w 1219358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2193588" y="0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8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96825" y="1409700"/>
            <a:ext cx="7976014" cy="10896600"/>
          </a:xfrm>
          <a:custGeom>
            <a:avLst/>
            <a:gdLst>
              <a:gd name="connsiteX0" fmla="*/ 0 w 7976014"/>
              <a:gd name="connsiteY0" fmla="*/ 0 h 10896600"/>
              <a:gd name="connsiteX1" fmla="*/ 7976014 w 7976014"/>
              <a:gd name="connsiteY1" fmla="*/ 0 h 10896600"/>
              <a:gd name="connsiteX2" fmla="*/ 7976014 w 7976014"/>
              <a:gd name="connsiteY2" fmla="*/ 10896600 h 10896600"/>
              <a:gd name="connsiteX3" fmla="*/ 0 w 7976014"/>
              <a:gd name="connsiteY3" fmla="*/ 10896600 h 108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76014" h="10896600">
                <a:moveTo>
                  <a:pt x="0" y="0"/>
                </a:moveTo>
                <a:lnTo>
                  <a:pt x="7976014" y="0"/>
                </a:lnTo>
                <a:lnTo>
                  <a:pt x="7976014" y="10896600"/>
                </a:lnTo>
                <a:lnTo>
                  <a:pt x="0" y="108966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9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6" y="3907198"/>
            <a:ext cx="4339912" cy="3831749"/>
          </a:xfrm>
          <a:custGeom>
            <a:avLst/>
            <a:gdLst>
              <a:gd name="connsiteX0" fmla="*/ 0 w 4339912"/>
              <a:gd name="connsiteY0" fmla="*/ 0 h 3831749"/>
              <a:gd name="connsiteX1" fmla="*/ 4339912 w 4339912"/>
              <a:gd name="connsiteY1" fmla="*/ 0 h 3831749"/>
              <a:gd name="connsiteX2" fmla="*/ 4339912 w 4339912"/>
              <a:gd name="connsiteY2" fmla="*/ 3831749 h 3831749"/>
              <a:gd name="connsiteX3" fmla="*/ 0 w 4339912"/>
              <a:gd name="connsiteY3" fmla="*/ 3831749 h 383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12" h="3831749">
                <a:moveTo>
                  <a:pt x="0" y="0"/>
                </a:moveTo>
                <a:lnTo>
                  <a:pt x="4339912" y="0"/>
                </a:lnTo>
                <a:lnTo>
                  <a:pt x="4339912" y="3831749"/>
                </a:lnTo>
                <a:lnTo>
                  <a:pt x="0" y="3831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011791" y="3907198"/>
            <a:ext cx="4339912" cy="3831749"/>
          </a:xfrm>
          <a:custGeom>
            <a:avLst/>
            <a:gdLst>
              <a:gd name="connsiteX0" fmla="*/ 0 w 4339912"/>
              <a:gd name="connsiteY0" fmla="*/ 0 h 3831749"/>
              <a:gd name="connsiteX1" fmla="*/ 4339912 w 4339912"/>
              <a:gd name="connsiteY1" fmla="*/ 0 h 3831749"/>
              <a:gd name="connsiteX2" fmla="*/ 4339912 w 4339912"/>
              <a:gd name="connsiteY2" fmla="*/ 3831749 h 3831749"/>
              <a:gd name="connsiteX3" fmla="*/ 0 w 4339912"/>
              <a:gd name="connsiteY3" fmla="*/ 3831749 h 383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12" h="3831749">
                <a:moveTo>
                  <a:pt x="0" y="0"/>
                </a:moveTo>
                <a:lnTo>
                  <a:pt x="4339912" y="0"/>
                </a:lnTo>
                <a:lnTo>
                  <a:pt x="4339912" y="3831749"/>
                </a:lnTo>
                <a:lnTo>
                  <a:pt x="0" y="3831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0023458" y="3907198"/>
            <a:ext cx="4339912" cy="3831749"/>
          </a:xfrm>
          <a:custGeom>
            <a:avLst/>
            <a:gdLst>
              <a:gd name="connsiteX0" fmla="*/ 0 w 4339912"/>
              <a:gd name="connsiteY0" fmla="*/ 0 h 3831749"/>
              <a:gd name="connsiteX1" fmla="*/ 4339912 w 4339912"/>
              <a:gd name="connsiteY1" fmla="*/ 0 h 3831749"/>
              <a:gd name="connsiteX2" fmla="*/ 4339912 w 4339912"/>
              <a:gd name="connsiteY2" fmla="*/ 3831749 h 3831749"/>
              <a:gd name="connsiteX3" fmla="*/ 0 w 4339912"/>
              <a:gd name="connsiteY3" fmla="*/ 3831749 h 383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12" h="3831749">
                <a:moveTo>
                  <a:pt x="0" y="0"/>
                </a:moveTo>
                <a:lnTo>
                  <a:pt x="4339912" y="0"/>
                </a:lnTo>
                <a:lnTo>
                  <a:pt x="4339912" y="3831749"/>
                </a:lnTo>
                <a:lnTo>
                  <a:pt x="0" y="3831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15035297" y="3907198"/>
            <a:ext cx="4339912" cy="3831749"/>
          </a:xfrm>
          <a:custGeom>
            <a:avLst/>
            <a:gdLst>
              <a:gd name="connsiteX0" fmla="*/ 0 w 4339912"/>
              <a:gd name="connsiteY0" fmla="*/ 0 h 3831749"/>
              <a:gd name="connsiteX1" fmla="*/ 4339912 w 4339912"/>
              <a:gd name="connsiteY1" fmla="*/ 0 h 3831749"/>
              <a:gd name="connsiteX2" fmla="*/ 4339912 w 4339912"/>
              <a:gd name="connsiteY2" fmla="*/ 3831749 h 3831749"/>
              <a:gd name="connsiteX3" fmla="*/ 0 w 4339912"/>
              <a:gd name="connsiteY3" fmla="*/ 3831749 h 383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12" h="3831749">
                <a:moveTo>
                  <a:pt x="0" y="0"/>
                </a:moveTo>
                <a:lnTo>
                  <a:pt x="4339912" y="0"/>
                </a:lnTo>
                <a:lnTo>
                  <a:pt x="4339912" y="3831749"/>
                </a:lnTo>
                <a:lnTo>
                  <a:pt x="0" y="3831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20047136" y="3907198"/>
            <a:ext cx="4339912" cy="3831749"/>
          </a:xfrm>
          <a:custGeom>
            <a:avLst/>
            <a:gdLst>
              <a:gd name="connsiteX0" fmla="*/ 0 w 4339912"/>
              <a:gd name="connsiteY0" fmla="*/ 0 h 3831749"/>
              <a:gd name="connsiteX1" fmla="*/ 4339912 w 4339912"/>
              <a:gd name="connsiteY1" fmla="*/ 0 h 3831749"/>
              <a:gd name="connsiteX2" fmla="*/ 4339912 w 4339912"/>
              <a:gd name="connsiteY2" fmla="*/ 3831749 h 3831749"/>
              <a:gd name="connsiteX3" fmla="*/ 0 w 4339912"/>
              <a:gd name="connsiteY3" fmla="*/ 3831749 h 383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912" h="3831749">
                <a:moveTo>
                  <a:pt x="0" y="0"/>
                </a:moveTo>
                <a:lnTo>
                  <a:pt x="4339912" y="0"/>
                </a:lnTo>
                <a:lnTo>
                  <a:pt x="4339912" y="3831749"/>
                </a:lnTo>
                <a:lnTo>
                  <a:pt x="0" y="3831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8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73190" y="1409701"/>
            <a:ext cx="7570785" cy="10070845"/>
          </a:xfrm>
          <a:custGeom>
            <a:avLst/>
            <a:gdLst>
              <a:gd name="connsiteX0" fmla="*/ 0 w 7570785"/>
              <a:gd name="connsiteY0" fmla="*/ 0 h 10070845"/>
              <a:gd name="connsiteX1" fmla="*/ 7570785 w 7570785"/>
              <a:gd name="connsiteY1" fmla="*/ 0 h 10070845"/>
              <a:gd name="connsiteX2" fmla="*/ 7570785 w 7570785"/>
              <a:gd name="connsiteY2" fmla="*/ 10070845 h 10070845"/>
              <a:gd name="connsiteX3" fmla="*/ 0 w 7570785"/>
              <a:gd name="connsiteY3" fmla="*/ 10070845 h 1007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785" h="10070845">
                <a:moveTo>
                  <a:pt x="0" y="0"/>
                </a:moveTo>
                <a:lnTo>
                  <a:pt x="7570785" y="0"/>
                </a:lnTo>
                <a:lnTo>
                  <a:pt x="7570785" y="10070845"/>
                </a:lnTo>
                <a:lnTo>
                  <a:pt x="0" y="1007084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4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35652" y="4914900"/>
            <a:ext cx="13716001" cy="3886200"/>
          </a:xfrm>
          <a:custGeom>
            <a:avLst/>
            <a:gdLst>
              <a:gd name="connsiteX0" fmla="*/ 0 w 13716001"/>
              <a:gd name="connsiteY0" fmla="*/ 0 h 3886200"/>
              <a:gd name="connsiteX1" fmla="*/ 13716001 w 13716001"/>
              <a:gd name="connsiteY1" fmla="*/ 0 h 3886200"/>
              <a:gd name="connsiteX2" fmla="*/ 13716001 w 13716001"/>
              <a:gd name="connsiteY2" fmla="*/ 3886200 h 3886200"/>
              <a:gd name="connsiteX3" fmla="*/ 0 w 13716001"/>
              <a:gd name="connsiteY3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1" h="3886200">
                <a:moveTo>
                  <a:pt x="0" y="0"/>
                </a:moveTo>
                <a:lnTo>
                  <a:pt x="13716001" y="0"/>
                </a:lnTo>
                <a:lnTo>
                  <a:pt x="13716001" y="3886200"/>
                </a:lnTo>
                <a:lnTo>
                  <a:pt x="0" y="38862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2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529794" cy="13716000"/>
          </a:xfrm>
          <a:custGeom>
            <a:avLst/>
            <a:gdLst>
              <a:gd name="connsiteX0" fmla="*/ 0 w 8529794"/>
              <a:gd name="connsiteY0" fmla="*/ 0 h 13716000"/>
              <a:gd name="connsiteX1" fmla="*/ 8529794 w 8529794"/>
              <a:gd name="connsiteY1" fmla="*/ 0 h 13716000"/>
              <a:gd name="connsiteX2" fmla="*/ 8529794 w 8529794"/>
              <a:gd name="connsiteY2" fmla="*/ 13716000 h 13716000"/>
              <a:gd name="connsiteX3" fmla="*/ 0 w 8529794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9794" h="13716000">
                <a:moveTo>
                  <a:pt x="0" y="0"/>
                </a:moveTo>
                <a:lnTo>
                  <a:pt x="8529794" y="0"/>
                </a:lnTo>
                <a:lnTo>
                  <a:pt x="8529794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7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857382" y="0"/>
            <a:ext cx="8529667" cy="13716000"/>
          </a:xfrm>
          <a:custGeom>
            <a:avLst/>
            <a:gdLst>
              <a:gd name="connsiteX0" fmla="*/ 0 w 8529667"/>
              <a:gd name="connsiteY0" fmla="*/ 0 h 13716000"/>
              <a:gd name="connsiteX1" fmla="*/ 8529667 w 8529667"/>
              <a:gd name="connsiteY1" fmla="*/ 0 h 13716000"/>
              <a:gd name="connsiteX2" fmla="*/ 8529667 w 8529667"/>
              <a:gd name="connsiteY2" fmla="*/ 13716000 h 13716000"/>
              <a:gd name="connsiteX3" fmla="*/ 0 w 8529667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9667" h="13716000">
                <a:moveTo>
                  <a:pt x="0" y="0"/>
                </a:moveTo>
                <a:lnTo>
                  <a:pt x="8529667" y="0"/>
                </a:lnTo>
                <a:lnTo>
                  <a:pt x="8529667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2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879697" y="6618146"/>
            <a:ext cx="3672197" cy="3672198"/>
          </a:xfrm>
          <a:custGeom>
            <a:avLst/>
            <a:gdLst>
              <a:gd name="connsiteX0" fmla="*/ 0 w 3672197"/>
              <a:gd name="connsiteY0" fmla="*/ 0 h 3672198"/>
              <a:gd name="connsiteX1" fmla="*/ 3672197 w 3672197"/>
              <a:gd name="connsiteY1" fmla="*/ 0 h 3672198"/>
              <a:gd name="connsiteX2" fmla="*/ 3672197 w 3672197"/>
              <a:gd name="connsiteY2" fmla="*/ 3672198 h 3672198"/>
              <a:gd name="connsiteX3" fmla="*/ 0 w 3672197"/>
              <a:gd name="connsiteY3" fmla="*/ 3672198 h 367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197" h="3672198">
                <a:moveTo>
                  <a:pt x="0" y="0"/>
                </a:moveTo>
                <a:lnTo>
                  <a:pt x="3672197" y="0"/>
                </a:lnTo>
                <a:lnTo>
                  <a:pt x="3672197" y="3672198"/>
                </a:lnTo>
                <a:lnTo>
                  <a:pt x="0" y="367219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19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3" y="3505200"/>
            <a:ext cx="24387048" cy="10210800"/>
          </a:xfrm>
          <a:custGeom>
            <a:avLst/>
            <a:gdLst>
              <a:gd name="connsiteX0" fmla="*/ 0 w 24340808"/>
              <a:gd name="connsiteY0" fmla="*/ 0 h 10210800"/>
              <a:gd name="connsiteX1" fmla="*/ 24340808 w 24340808"/>
              <a:gd name="connsiteY1" fmla="*/ 0 h 10210800"/>
              <a:gd name="connsiteX2" fmla="*/ 24340808 w 24340808"/>
              <a:gd name="connsiteY2" fmla="*/ 10210800 h 10210800"/>
              <a:gd name="connsiteX3" fmla="*/ 0 w 24340808"/>
              <a:gd name="connsiteY3" fmla="*/ 10210800 h 102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0808" h="10210800">
                <a:moveTo>
                  <a:pt x="0" y="0"/>
                </a:moveTo>
                <a:lnTo>
                  <a:pt x="24340808" y="0"/>
                </a:lnTo>
                <a:lnTo>
                  <a:pt x="24340808" y="10210800"/>
                </a:lnTo>
                <a:lnTo>
                  <a:pt x="0" y="102108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24387175" cy="137160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287175" y="4914900"/>
            <a:ext cx="13716000" cy="3886200"/>
          </a:xfrm>
          <a:custGeom>
            <a:avLst/>
            <a:gdLst>
              <a:gd name="connsiteX0" fmla="*/ 0 w 13716000"/>
              <a:gd name="connsiteY0" fmla="*/ 0 h 3886200"/>
              <a:gd name="connsiteX1" fmla="*/ 13716000 w 13716000"/>
              <a:gd name="connsiteY1" fmla="*/ 0 h 3886200"/>
              <a:gd name="connsiteX2" fmla="*/ 13716000 w 13716000"/>
              <a:gd name="connsiteY2" fmla="*/ 3886200 h 3886200"/>
              <a:gd name="connsiteX3" fmla="*/ 0 w 13716000"/>
              <a:gd name="connsiteY3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0" h="3886200">
                <a:moveTo>
                  <a:pt x="0" y="0"/>
                </a:moveTo>
                <a:lnTo>
                  <a:pt x="13716000" y="0"/>
                </a:lnTo>
                <a:lnTo>
                  <a:pt x="13716000" y="3886200"/>
                </a:lnTo>
                <a:lnTo>
                  <a:pt x="0" y="38862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0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290102" y="1853789"/>
            <a:ext cx="6096762" cy="3971925"/>
          </a:xfrm>
          <a:custGeom>
            <a:avLst/>
            <a:gdLst>
              <a:gd name="connsiteX0" fmla="*/ 0 w 6096762"/>
              <a:gd name="connsiteY0" fmla="*/ 0 h 3971925"/>
              <a:gd name="connsiteX1" fmla="*/ 6096762 w 6096762"/>
              <a:gd name="connsiteY1" fmla="*/ 0 h 3971925"/>
              <a:gd name="connsiteX2" fmla="*/ 6096762 w 6096762"/>
              <a:gd name="connsiteY2" fmla="*/ 3971925 h 3971925"/>
              <a:gd name="connsiteX3" fmla="*/ 0 w 6096762"/>
              <a:gd name="connsiteY3" fmla="*/ 3971925 h 39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762" h="3971925">
                <a:moveTo>
                  <a:pt x="0" y="0"/>
                </a:moveTo>
                <a:lnTo>
                  <a:pt x="6096762" y="0"/>
                </a:lnTo>
                <a:lnTo>
                  <a:pt x="6096762" y="3971925"/>
                </a:lnTo>
                <a:lnTo>
                  <a:pt x="0" y="39719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062848" y="1409700"/>
            <a:ext cx="4951140" cy="8610600"/>
          </a:xfrm>
          <a:custGeom>
            <a:avLst/>
            <a:gdLst>
              <a:gd name="connsiteX0" fmla="*/ 0 w 4951140"/>
              <a:gd name="connsiteY0" fmla="*/ 0 h 8610600"/>
              <a:gd name="connsiteX1" fmla="*/ 4951140 w 4951140"/>
              <a:gd name="connsiteY1" fmla="*/ 0 h 8610600"/>
              <a:gd name="connsiteX2" fmla="*/ 4951140 w 4951140"/>
              <a:gd name="connsiteY2" fmla="*/ 8610600 h 8610600"/>
              <a:gd name="connsiteX3" fmla="*/ 2125096 w 4951140"/>
              <a:gd name="connsiteY3" fmla="*/ 8610600 h 8610600"/>
              <a:gd name="connsiteX4" fmla="*/ 2125096 w 4951140"/>
              <a:gd name="connsiteY4" fmla="*/ 4610101 h 8610600"/>
              <a:gd name="connsiteX5" fmla="*/ 0 w 4951140"/>
              <a:gd name="connsiteY5" fmla="*/ 4610101 h 861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51140" h="8610600">
                <a:moveTo>
                  <a:pt x="0" y="0"/>
                </a:moveTo>
                <a:lnTo>
                  <a:pt x="4951140" y="0"/>
                </a:lnTo>
                <a:lnTo>
                  <a:pt x="4951140" y="8610600"/>
                </a:lnTo>
                <a:lnTo>
                  <a:pt x="2125096" y="8610600"/>
                </a:lnTo>
                <a:lnTo>
                  <a:pt x="2125096" y="4610101"/>
                </a:lnTo>
                <a:lnTo>
                  <a:pt x="0" y="461010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552700"/>
            <a:ext cx="4951142" cy="8610600"/>
          </a:xfrm>
          <a:custGeom>
            <a:avLst/>
            <a:gdLst>
              <a:gd name="connsiteX0" fmla="*/ 0 w 4951142"/>
              <a:gd name="connsiteY0" fmla="*/ 0 h 8610600"/>
              <a:gd name="connsiteX1" fmla="*/ 4951142 w 4951142"/>
              <a:gd name="connsiteY1" fmla="*/ 0 h 8610600"/>
              <a:gd name="connsiteX2" fmla="*/ 4951142 w 4951142"/>
              <a:gd name="connsiteY2" fmla="*/ 8610600 h 8610600"/>
              <a:gd name="connsiteX3" fmla="*/ 0 w 4951142"/>
              <a:gd name="connsiteY3" fmla="*/ 8610600 h 861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1142" h="8610600">
                <a:moveTo>
                  <a:pt x="0" y="0"/>
                </a:moveTo>
                <a:lnTo>
                  <a:pt x="4951142" y="0"/>
                </a:lnTo>
                <a:lnTo>
                  <a:pt x="4951142" y="8610600"/>
                </a:lnTo>
                <a:lnTo>
                  <a:pt x="0" y="86106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3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7048" cy="13716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4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2953937" y="3036616"/>
            <a:ext cx="9261613" cy="7642768"/>
          </a:xfrm>
          <a:custGeom>
            <a:avLst/>
            <a:gdLst>
              <a:gd name="connsiteX0" fmla="*/ 0 w 9261613"/>
              <a:gd name="connsiteY0" fmla="*/ 0 h 7642768"/>
              <a:gd name="connsiteX1" fmla="*/ 9261613 w 9261613"/>
              <a:gd name="connsiteY1" fmla="*/ 0 h 7642768"/>
              <a:gd name="connsiteX2" fmla="*/ 9261613 w 9261613"/>
              <a:gd name="connsiteY2" fmla="*/ 7642768 h 7642768"/>
              <a:gd name="connsiteX3" fmla="*/ 0 w 9261613"/>
              <a:gd name="connsiteY3" fmla="*/ 7642768 h 764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61613" h="7642768">
                <a:moveTo>
                  <a:pt x="0" y="0"/>
                </a:moveTo>
                <a:lnTo>
                  <a:pt x="9261613" y="0"/>
                </a:lnTo>
                <a:lnTo>
                  <a:pt x="9261613" y="7642768"/>
                </a:lnTo>
                <a:lnTo>
                  <a:pt x="0" y="764276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2171627" y="3036616"/>
            <a:ext cx="9261613" cy="7642768"/>
          </a:xfrm>
          <a:custGeom>
            <a:avLst/>
            <a:gdLst>
              <a:gd name="connsiteX0" fmla="*/ 0 w 9261613"/>
              <a:gd name="connsiteY0" fmla="*/ 0 h 7642768"/>
              <a:gd name="connsiteX1" fmla="*/ 9261613 w 9261613"/>
              <a:gd name="connsiteY1" fmla="*/ 0 h 7642768"/>
              <a:gd name="connsiteX2" fmla="*/ 9261613 w 9261613"/>
              <a:gd name="connsiteY2" fmla="*/ 7642768 h 7642768"/>
              <a:gd name="connsiteX3" fmla="*/ 0 w 9261613"/>
              <a:gd name="connsiteY3" fmla="*/ 7642768 h 764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61613" h="7642768">
                <a:moveTo>
                  <a:pt x="0" y="0"/>
                </a:moveTo>
                <a:lnTo>
                  <a:pt x="9261613" y="0"/>
                </a:lnTo>
                <a:lnTo>
                  <a:pt x="9261613" y="7642768"/>
                </a:lnTo>
                <a:lnTo>
                  <a:pt x="0" y="764276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3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373190" y="1409700"/>
            <a:ext cx="9687127" cy="10896600"/>
          </a:xfrm>
          <a:custGeom>
            <a:avLst/>
            <a:gdLst>
              <a:gd name="connsiteX0" fmla="*/ 0 w 9687127"/>
              <a:gd name="connsiteY0" fmla="*/ 0 h 10896600"/>
              <a:gd name="connsiteX1" fmla="*/ 9687127 w 9687127"/>
              <a:gd name="connsiteY1" fmla="*/ 0 h 10896600"/>
              <a:gd name="connsiteX2" fmla="*/ 9687127 w 9687127"/>
              <a:gd name="connsiteY2" fmla="*/ 10896600 h 10896600"/>
              <a:gd name="connsiteX3" fmla="*/ 0 w 9687127"/>
              <a:gd name="connsiteY3" fmla="*/ 10896600 h 1089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87127" h="10896600">
                <a:moveTo>
                  <a:pt x="0" y="0"/>
                </a:moveTo>
                <a:lnTo>
                  <a:pt x="9687127" y="0"/>
                </a:lnTo>
                <a:lnTo>
                  <a:pt x="9687127" y="10896600"/>
                </a:lnTo>
                <a:lnTo>
                  <a:pt x="0" y="108966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942618" y="12755974"/>
            <a:ext cx="3858768" cy="502920"/>
          </a:xfrm>
        </p:spPr>
        <p:txBody>
          <a:bodyPr anchor="t"/>
          <a:lstStyle>
            <a:lvl1pPr algn="r">
              <a:lnSpc>
                <a:spcPct val="150000"/>
              </a:lnSpc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6C15BD98-7D30-4888-B09E-0816B8B07AB8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60388" y="12755974"/>
            <a:ext cx="3858768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41540" y="12584985"/>
            <a:ext cx="1508760" cy="694944"/>
          </a:xfrm>
        </p:spPr>
        <p:txBody>
          <a:bodyPr anchor="t"/>
          <a:lstStyle>
            <a:lvl1pPr algn="ctr">
              <a:lnSpc>
                <a:spcPct val="150000"/>
              </a:lnSpc>
              <a:defRPr sz="3000">
                <a:solidFill>
                  <a:srgbClr val="121212"/>
                </a:solidFill>
                <a:latin typeface="Playfair Display" panose="00000500000000000000" pitchFamily="2" charset="0"/>
              </a:defRPr>
            </a:lvl1pPr>
          </a:lstStyle>
          <a:p>
            <a:fld id="{B2AFDDCC-C3AE-4D82-9908-24DDF289409D}" type="slidenum">
              <a:rPr lang="en-US" smtClean="0"/>
              <a:pPr/>
              <a:t>‹#›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1441541" y="1409700"/>
            <a:ext cx="3322637" cy="3368998"/>
          </a:xfrm>
          <a:custGeom>
            <a:avLst/>
            <a:gdLst>
              <a:gd name="connsiteX0" fmla="*/ 0 w 3322637"/>
              <a:gd name="connsiteY0" fmla="*/ 0 h 3368998"/>
              <a:gd name="connsiteX1" fmla="*/ 3322637 w 3322637"/>
              <a:gd name="connsiteY1" fmla="*/ 0 h 3368998"/>
              <a:gd name="connsiteX2" fmla="*/ 3322637 w 3322637"/>
              <a:gd name="connsiteY2" fmla="*/ 3368998 h 3368998"/>
              <a:gd name="connsiteX3" fmla="*/ 0 w 3322637"/>
              <a:gd name="connsiteY3" fmla="*/ 3368998 h 336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2637" h="3368998">
                <a:moveTo>
                  <a:pt x="0" y="0"/>
                </a:moveTo>
                <a:lnTo>
                  <a:pt x="3322637" y="0"/>
                </a:lnTo>
                <a:lnTo>
                  <a:pt x="3322637" y="3368998"/>
                </a:lnTo>
                <a:lnTo>
                  <a:pt x="0" y="336899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441541" y="5173500"/>
            <a:ext cx="3322637" cy="3368998"/>
          </a:xfrm>
          <a:custGeom>
            <a:avLst/>
            <a:gdLst>
              <a:gd name="connsiteX0" fmla="*/ 0 w 3322637"/>
              <a:gd name="connsiteY0" fmla="*/ 0 h 3368998"/>
              <a:gd name="connsiteX1" fmla="*/ 3322637 w 3322637"/>
              <a:gd name="connsiteY1" fmla="*/ 0 h 3368998"/>
              <a:gd name="connsiteX2" fmla="*/ 3322637 w 3322637"/>
              <a:gd name="connsiteY2" fmla="*/ 3368998 h 3368998"/>
              <a:gd name="connsiteX3" fmla="*/ 0 w 3322637"/>
              <a:gd name="connsiteY3" fmla="*/ 3368998 h 336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2637" h="3368998">
                <a:moveTo>
                  <a:pt x="0" y="0"/>
                </a:moveTo>
                <a:lnTo>
                  <a:pt x="3322637" y="0"/>
                </a:lnTo>
                <a:lnTo>
                  <a:pt x="3322637" y="3368998"/>
                </a:lnTo>
                <a:lnTo>
                  <a:pt x="0" y="336899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11441541" y="8937302"/>
            <a:ext cx="3322637" cy="3368998"/>
          </a:xfrm>
          <a:custGeom>
            <a:avLst/>
            <a:gdLst>
              <a:gd name="connsiteX0" fmla="*/ 0 w 3322637"/>
              <a:gd name="connsiteY0" fmla="*/ 0 h 3368998"/>
              <a:gd name="connsiteX1" fmla="*/ 3322637 w 3322637"/>
              <a:gd name="connsiteY1" fmla="*/ 0 h 3368998"/>
              <a:gd name="connsiteX2" fmla="*/ 3322637 w 3322637"/>
              <a:gd name="connsiteY2" fmla="*/ 3368998 h 3368998"/>
              <a:gd name="connsiteX3" fmla="*/ 0 w 3322637"/>
              <a:gd name="connsiteY3" fmla="*/ 3368998 h 336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2637" h="3368998">
                <a:moveTo>
                  <a:pt x="0" y="0"/>
                </a:moveTo>
                <a:lnTo>
                  <a:pt x="3322637" y="0"/>
                </a:lnTo>
                <a:lnTo>
                  <a:pt x="3322637" y="3368998"/>
                </a:lnTo>
                <a:lnTo>
                  <a:pt x="0" y="336899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4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E65E2-64A4-4F1E-8FA9-98B56EDBFFB1}" type="datetime4">
              <a:rPr lang="en-US" smtClean="0"/>
              <a:t>April 25,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www.vegance.studio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FDDCC-C3AE-4D82-9908-24DDF2894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4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700" r:id="rId3"/>
    <p:sldLayoutId id="2147483699" r:id="rId4"/>
    <p:sldLayoutId id="2147483698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88" r:id="rId15"/>
    <p:sldLayoutId id="2147483687" r:id="rId16"/>
    <p:sldLayoutId id="2147483686" r:id="rId17"/>
    <p:sldLayoutId id="2147483685" r:id="rId18"/>
    <p:sldLayoutId id="2147483684" r:id="rId19"/>
    <p:sldLayoutId id="2147483683" r:id="rId20"/>
    <p:sldLayoutId id="2147483682" r:id="rId21"/>
    <p:sldLayoutId id="2147483681" r:id="rId22"/>
    <p:sldLayoutId id="2147483680" r:id="rId23"/>
    <p:sldLayoutId id="2147483679" r:id="rId24"/>
    <p:sldLayoutId id="2147483678" r:id="rId25"/>
    <p:sldLayoutId id="2147483677" r:id="rId26"/>
    <p:sldLayoutId id="2147483676" r:id="rId27"/>
    <p:sldLayoutId id="2147483675" r:id="rId28"/>
    <p:sldLayoutId id="2147483674" r:id="rId29"/>
    <p:sldLayoutId id="2147483673" r:id="rId30"/>
    <p:sldLayoutId id="2147483672" r:id="rId31"/>
    <p:sldLayoutId id="2147483671" r:id="rId32"/>
    <p:sldLayoutId id="2147483670" r:id="rId33"/>
    <p:sldLayoutId id="2147483669" r:id="rId3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microsoft.com/office/2007/relationships/hdphoto" Target="../media/hdphoto5.wdp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4B66825C-9699-446C-B3EF-FF90E29C0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7" b="38667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8290349" y="0"/>
            <a:ext cx="6096825" cy="13716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27077" y="10473720"/>
            <a:ext cx="70361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Playfair Display" panose="00000500000000000000" pitchFamily="2" charset="0"/>
              </a:rPr>
              <a:t>MINIMAL PRESENTATION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19659953" y="6607996"/>
            <a:ext cx="3857625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E1D5D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www.vegance.studio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80823" y="3242280"/>
            <a:ext cx="1371600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17300" dirty="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rPr>
              <a:t>MORIMOTO</a:t>
            </a:r>
          </a:p>
        </p:txBody>
      </p:sp>
    </p:spTree>
    <p:extLst>
      <p:ext uri="{BB962C8B-B14F-4D97-AF65-F5344CB8AC3E}">
        <p14:creationId xmlns:p14="http://schemas.microsoft.com/office/powerpoint/2010/main" val="36903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27AB2108-9CA5-40F5-BFD4-7A98CDF208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" b="4337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 flipH="1">
            <a:off x="0" y="0"/>
            <a:ext cx="6096825" cy="137160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10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768176" y="6205547"/>
            <a:ext cx="9018762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Profile Team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37450" y="944091"/>
            <a:ext cx="10000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Jackson</a:t>
            </a:r>
          </a:p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		</a:t>
            </a:r>
            <a:r>
              <a:rPr lang="en-US" sz="12000" dirty="0" err="1">
                <a:solidFill>
                  <a:srgbClr val="B48B7A"/>
                </a:solidFill>
                <a:latin typeface="Playfair Display" panose="00000500000000000000" pitchFamily="2" charset="0"/>
              </a:rPr>
              <a:t>Wilshere</a:t>
            </a:r>
            <a:endParaRPr lang="en-US" sz="12000" dirty="0">
              <a:solidFill>
                <a:srgbClr val="B48B7A"/>
              </a:solidFill>
              <a:latin typeface="Playfair Display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468797" y="5865593"/>
            <a:ext cx="63686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velex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tem por.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Aenean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sem. Maecenas ferment,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justo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phare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placerat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nisi ex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est.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Morbi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sitam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digniss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condimentum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eros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magna.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Maecen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as gravid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6498674" y="10325430"/>
            <a:ext cx="6347644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Creative Manager</a:t>
            </a:r>
          </a:p>
        </p:txBody>
      </p:sp>
    </p:spTree>
    <p:extLst>
      <p:ext uri="{BB962C8B-B14F-4D97-AF65-F5344CB8AC3E}">
        <p14:creationId xmlns:p14="http://schemas.microsoft.com/office/powerpoint/2010/main" val="7427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48146EB4-4234-4079-B0F5-54E36E7F02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b="7067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2531095" y="5792666"/>
            <a:ext cx="7131400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Playfair Display" panose="00000500000000000000" pitchFamily="2" charset="0"/>
              </a:rPr>
              <a:t>KEEP IT SIMPLE</a:t>
            </a:r>
            <a:endParaRPr lang="en-US" sz="6000" i="1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24683" y="5792666"/>
            <a:ext cx="7131400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latin typeface="Playfair Display" panose="00000500000000000000" pitchFamily="2" charset="0"/>
              </a:rPr>
              <a:t>AND ELEGANCE</a:t>
            </a:r>
            <a:endParaRPr lang="en-US" sz="6000" i="1" dirty="0">
              <a:latin typeface="Playfair Display" panose="000005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095" y="7340112"/>
            <a:ext cx="7131400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i="1" dirty="0">
                <a:solidFill>
                  <a:schemeClr val="bg1"/>
                </a:solidFill>
                <a:latin typeface="Playfair Display" panose="00000500000000000000" pitchFamily="2" charset="0"/>
              </a:rPr>
              <a:t>Take Your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24683" y="7340112"/>
            <a:ext cx="7131400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i="1" dirty="0">
                <a:latin typeface="Playfair Display" panose="00000500000000000000" pitchFamily="2" charset="0"/>
              </a:rPr>
              <a:t>It’s Break Section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795" y="1899138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096795" y="9073662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290383" y="1899138"/>
            <a:ext cx="0" cy="274320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290383" y="9073662"/>
            <a:ext cx="0" cy="274320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1B59D-2CE8-4FC7-BF13-40098FD70CE7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11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7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96825" y="0"/>
            <a:ext cx="18290350" cy="137160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占位符 6" descr="穿白色衣服的人&#10;&#10;低可信度描述已自动生成">
            <a:extLst>
              <a:ext uri="{FF2B5EF4-FFF2-40B4-BE49-F238E27FC236}">
                <a16:creationId xmlns:a16="http://schemas.microsoft.com/office/drawing/2014/main" id="{1C517F7B-CABC-4F41-A110-D721AD46AC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63" y="7930473"/>
            <a:ext cx="6096762" cy="3720953"/>
          </a:xfrm>
        </p:spPr>
      </p:pic>
      <p:pic>
        <p:nvPicPr>
          <p:cNvPr id="9" name="图片占位符 8" descr="穿白色衣服的人在沙滩上&#10;&#10;描述已自动生成">
            <a:extLst>
              <a:ext uri="{FF2B5EF4-FFF2-40B4-BE49-F238E27FC236}">
                <a16:creationId xmlns:a16="http://schemas.microsoft.com/office/drawing/2014/main" id="{B63B6EB8-4842-4670-A49F-39F1AFC186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 descr="房间的摆设布局&#10;&#10;描述已自动生成">
            <a:extLst>
              <a:ext uri="{FF2B5EF4-FFF2-40B4-BE49-F238E27FC236}">
                <a16:creationId xmlns:a16="http://schemas.microsoft.com/office/drawing/2014/main" id="{C450D22C-65BE-4EFC-B9F0-E46555331F8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3587" y="7930473"/>
            <a:ext cx="6096762" cy="3720953"/>
          </a:xfrm>
        </p:spPr>
      </p:pic>
      <p:pic>
        <p:nvPicPr>
          <p:cNvPr id="17" name="图片占位符 16" descr="图片包含 小, 穿着, 站, 年轻&#10;&#10;描述已自动生成">
            <a:extLst>
              <a:ext uri="{FF2B5EF4-FFF2-40B4-BE49-F238E27FC236}">
                <a16:creationId xmlns:a16="http://schemas.microsoft.com/office/drawing/2014/main" id="{E7A6D6E4-1948-4FF0-BAB4-5D44E6AED2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6762750" y="1011555"/>
            <a:ext cx="10000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Our Milestone</a:t>
            </a:r>
            <a:endParaRPr lang="en-US" sz="12000" i="1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4087" y="6428309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2017</a:t>
            </a:r>
            <a:endParaRPr lang="en-US" sz="3000" i="1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8848" y="9061183"/>
            <a:ext cx="4264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cons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ectetur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nib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00849" y="6428309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2018</a:t>
            </a:r>
            <a:endParaRPr lang="en-US" sz="3000" i="1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5610" y="9061183"/>
            <a:ext cx="4264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cons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ectetur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nib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897611" y="6428309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2019</a:t>
            </a:r>
            <a:endParaRPr lang="en-US" sz="3000" i="1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82372" y="9061183"/>
            <a:ext cx="4264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cons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ectetur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nib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765012" y="6428309"/>
            <a:ext cx="1828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2020</a:t>
            </a:r>
            <a:endParaRPr lang="en-US" sz="3000" i="1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749773" y="9061183"/>
            <a:ext cx="4264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cons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ectetur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nib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D18B6-ECB2-4C87-900B-1EBA10558645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12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465326" y="2163772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FOUR YEARS STORY</a:t>
            </a:r>
          </a:p>
        </p:txBody>
      </p:sp>
    </p:spTree>
    <p:extLst>
      <p:ext uri="{BB962C8B-B14F-4D97-AF65-F5344CB8AC3E}">
        <p14:creationId xmlns:p14="http://schemas.microsoft.com/office/powerpoint/2010/main" val="28256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93588" cy="137160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67257B65-F336-45C2-A7D1-DAC04F7527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6" b="18406"/>
          <a:stretch>
            <a:fillRect/>
          </a:stretch>
        </p:blipFill>
        <p:spPr/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EF0F9-584E-490E-B812-CB89209D1157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13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96555" y="2514600"/>
            <a:ext cx="9018762" cy="407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Playfair Display" panose="00000500000000000000" pitchFamily="2" charset="0"/>
              </a:rPr>
              <a:t>WE ARE HOME </a:t>
            </a:r>
            <a:r>
              <a:rPr lang="en-US" sz="6000" i="1" dirty="0">
                <a:solidFill>
                  <a:schemeClr val="bg1"/>
                </a:solidFill>
                <a:latin typeface="Playfair Display" panose="00000500000000000000" pitchFamily="2" charset="0"/>
              </a:rPr>
              <a:t>OF</a:t>
            </a:r>
            <a:r>
              <a:rPr lang="en-US" sz="6000" dirty="0">
                <a:solidFill>
                  <a:schemeClr val="bg1"/>
                </a:solidFill>
                <a:latin typeface="Playfair Display" panose="00000500000000000000" pitchFamily="2" charset="0"/>
              </a:rPr>
              <a:t> </a:t>
            </a:r>
            <a:r>
              <a:rPr lang="en-US" sz="6000" i="1" dirty="0">
                <a:solidFill>
                  <a:schemeClr val="bg1"/>
                </a:solidFill>
                <a:latin typeface="Playfair Display" panose="00000500000000000000" pitchFamily="2" charset="0"/>
              </a:rPr>
              <a:t>Creative Solution </a:t>
            </a:r>
            <a:r>
              <a:rPr lang="en-US" sz="6000" dirty="0">
                <a:solidFill>
                  <a:schemeClr val="bg1"/>
                </a:solidFill>
                <a:latin typeface="Playfair Display" panose="00000500000000000000" pitchFamily="2" charset="0"/>
              </a:rPr>
              <a:t>for Your – </a:t>
            </a:r>
            <a:r>
              <a:rPr lang="en-US" sz="6000" i="1" dirty="0">
                <a:solidFill>
                  <a:schemeClr val="bg1"/>
                </a:solidFill>
                <a:latin typeface="Playfair Display" panose="00000500000000000000" pitchFamily="2" charset="0"/>
              </a:rPr>
              <a:t>Brand</a:t>
            </a:r>
            <a:endParaRPr lang="en-US" sz="6000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2850" y="2684752"/>
            <a:ext cx="2860431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.Issue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68638" y="8334613"/>
            <a:ext cx="5261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velex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7098514" y="7194454"/>
            <a:ext cx="5231262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Design Studio.</a:t>
            </a:r>
          </a:p>
        </p:txBody>
      </p:sp>
    </p:spTree>
    <p:extLst>
      <p:ext uri="{BB962C8B-B14F-4D97-AF65-F5344CB8AC3E}">
        <p14:creationId xmlns:p14="http://schemas.microsoft.com/office/powerpoint/2010/main" val="14339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4ED149F7-874E-4A10-8E7A-CC6534BC0B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0" b="10240"/>
          <a:stretch>
            <a:fillRect/>
          </a:stretch>
        </p:blipFill>
        <p:spPr/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14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15175" y="7541873"/>
            <a:ext cx="122301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See Our </a:t>
            </a:r>
            <a:r>
              <a:rPr lang="en-US" sz="12000" i="1" dirty="0">
                <a:solidFill>
                  <a:srgbClr val="B48B7A"/>
                </a:solidFill>
                <a:latin typeface="Playfair Display" panose="00000500000000000000" pitchFamily="2" charset="0"/>
              </a:rPr>
              <a:t>Amazing </a:t>
            </a:r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Work.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9012" y="2661655"/>
            <a:ext cx="52611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velex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7463" y="1235612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VEGANCE ARTICLE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77500" y="1235612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– 2020</a:t>
            </a:r>
          </a:p>
        </p:txBody>
      </p:sp>
    </p:spTree>
    <p:extLst>
      <p:ext uri="{BB962C8B-B14F-4D97-AF65-F5344CB8AC3E}">
        <p14:creationId xmlns:p14="http://schemas.microsoft.com/office/powerpoint/2010/main" val="323814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666DE5F3-5097-409C-91D7-FD869D47B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7" b="26837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7907739" y="11418659"/>
            <a:ext cx="16659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0" dirty="0" err="1">
                <a:solidFill>
                  <a:srgbClr val="E1D5D2"/>
                </a:solidFill>
                <a:latin typeface="Playfair Display" panose="00000500000000000000" pitchFamily="2" charset="0"/>
              </a:rPr>
              <a:t>Vegance</a:t>
            </a:r>
            <a:endParaRPr lang="en-US" sz="30000" dirty="0">
              <a:solidFill>
                <a:srgbClr val="E1D5D2"/>
              </a:solidFill>
              <a:latin typeface="Playfair Display" panose="00000500000000000000" pitchFamily="2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15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38" y="4508808"/>
            <a:ext cx="9257490" cy="407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Vegance</a:t>
            </a: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is Company Specialist </a:t>
            </a:r>
            <a:r>
              <a:rPr lang="en-US" sz="6000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in</a:t>
            </a: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sz="6000" dirty="0">
                <a:solidFill>
                  <a:srgbClr val="B48B7A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FASHION DESIGN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87463" y="9146345"/>
            <a:ext cx="8313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7463" y="3092477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VEGANCE STUDIO</a:t>
            </a:r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BE558A97-3CAE-495A-96CF-49BD42DE54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" b="7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949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黑暗中的人&#10;&#10;中度可信度描述已自动生成">
            <a:extLst>
              <a:ext uri="{FF2B5EF4-FFF2-40B4-BE49-F238E27FC236}">
                <a16:creationId xmlns:a16="http://schemas.microsoft.com/office/drawing/2014/main" id="{70EAC6DC-F5B0-4621-9E9B-A5A24E718A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189" y="3505200"/>
            <a:ext cx="7836534" cy="8801100"/>
          </a:xfr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16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91455" y="1409700"/>
            <a:ext cx="7836535" cy="80391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6895599" y="3055526"/>
            <a:ext cx="4984091" cy="22804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Vegance</a:t>
            </a:r>
            <a:r>
              <a:rPr lang="en-US" dirty="0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 is Clothing Company Who Provides Fashion Design</a:t>
            </a:r>
          </a:p>
        </p:txBody>
      </p:sp>
      <p:sp>
        <p:nvSpPr>
          <p:cNvPr id="17" name="Text Placeholder 13"/>
          <p:cNvSpPr txBox="1">
            <a:spLocks/>
          </p:cNvSpPr>
          <p:nvPr/>
        </p:nvSpPr>
        <p:spPr>
          <a:xfrm>
            <a:off x="6895598" y="5335947"/>
            <a:ext cx="4984091" cy="2447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semper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fa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cilisis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sit am  et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em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vitae dui.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endParaRPr lang="en-US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07739" y="-2327731"/>
            <a:ext cx="16659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0" dirty="0" err="1">
                <a:solidFill>
                  <a:srgbClr val="E1D5D2"/>
                </a:solidFill>
                <a:latin typeface="Playfair Display" panose="00000500000000000000" pitchFamily="2" charset="0"/>
              </a:rPr>
              <a:t>Vegance</a:t>
            </a:r>
            <a:endParaRPr lang="en-US" sz="30000" dirty="0">
              <a:solidFill>
                <a:srgbClr val="E1D5D2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02F66137-4358-46F4-903E-FC5FBAD108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5" b="16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55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A4DA2C1E-47CD-4D64-A41F-C6D52153FD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7" b="20117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1373188" y="2933700"/>
            <a:ext cx="12495211" cy="78486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40264" y="4508808"/>
            <a:ext cx="92574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Explore Our Highlights to See </a:t>
            </a:r>
            <a:r>
              <a:rPr lang="en-US" sz="6000" dirty="0">
                <a:solidFill>
                  <a:srgbClr val="B48B7A"/>
                </a:solidFill>
                <a:latin typeface="Playfair Display" panose="00000500000000000000" pitchFamily="2" charset="0"/>
              </a:rPr>
              <a:t>THE AMAZING </a:t>
            </a: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Work.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878E-2055-4387-B397-CD6DB35810F1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17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40264" y="7599016"/>
            <a:ext cx="87141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0264" y="1196850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VEGANCE STUDIO</a:t>
            </a:r>
          </a:p>
        </p:txBody>
      </p:sp>
    </p:spTree>
    <p:extLst>
      <p:ext uri="{BB962C8B-B14F-4D97-AF65-F5344CB8AC3E}">
        <p14:creationId xmlns:p14="http://schemas.microsoft.com/office/powerpoint/2010/main" val="23844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2857500"/>
            <a:ext cx="10610989" cy="108585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18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97864" y="6205546"/>
            <a:ext cx="3636504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Playfair Display" panose="00000500000000000000" pitchFamily="2" charset="0"/>
              </a:rPr>
              <a:t>AWFUL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90170" y="5665145"/>
            <a:ext cx="78403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Pioneering </a:t>
            </a:r>
            <a:r>
              <a:rPr lang="en-US" sz="6000" dirty="0">
                <a:solidFill>
                  <a:srgbClr val="B48B7A"/>
                </a:solidFill>
                <a:latin typeface="Playfair Display" panose="00000500000000000000" pitchFamily="2" charset="0"/>
              </a:rPr>
              <a:t>FASHION </a:t>
            </a: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INDUSTRY Experts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90171" y="8755353"/>
            <a:ext cx="82194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90171" y="4614058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VEGANCE STUDIO</a:t>
            </a: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843F0E3D-50EA-471E-B9E2-BDEB9548A4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2" r="101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409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7D39E920-726D-4186-BD22-004278FF54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6" b="20526"/>
          <a:stretch>
            <a:fillRect/>
          </a:stretch>
        </p:blipFill>
        <p:spPr/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19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05028" y="7541873"/>
            <a:ext cx="15001470" cy="4248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Specialist </a:t>
            </a:r>
            <a:r>
              <a:rPr lang="en-US" sz="9600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in</a:t>
            </a:r>
            <a:r>
              <a:rPr lang="en-US" sz="9600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sz="9600" dirty="0">
                <a:solidFill>
                  <a:srgbClr val="B48B7A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FASHION DESIGN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294237" y="2111890"/>
            <a:ext cx="4984091" cy="22804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Vegance</a:t>
            </a:r>
            <a:r>
              <a:rPr lang="en-US" dirty="0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 is Clothing Company Who Provides Fashion Design</a:t>
            </a: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1294236" y="4392311"/>
            <a:ext cx="4984091" cy="2447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semper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am  et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3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8197" y="4613345"/>
            <a:ext cx="198107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We Are Home </a:t>
            </a:r>
          </a:p>
          <a:p>
            <a:pPr algn="ctr"/>
            <a:r>
              <a:rPr lang="en-US" sz="12000" i="1" dirty="0">
                <a:solidFill>
                  <a:srgbClr val="B48B7A"/>
                </a:solidFill>
                <a:latin typeface="Playfair Display" panose="00000500000000000000" pitchFamily="2" charset="0"/>
              </a:rPr>
              <a:t>of</a:t>
            </a:r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 </a:t>
            </a:r>
            <a:r>
              <a:rPr lang="en-US" sz="12000" i="1" dirty="0">
                <a:solidFill>
                  <a:srgbClr val="E1D5D2"/>
                </a:solidFill>
                <a:latin typeface="Playfair Display" panose="00000500000000000000" pitchFamily="2" charset="0"/>
              </a:rPr>
              <a:t>Creative Solution </a:t>
            </a:r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for Your </a:t>
            </a:r>
            <a:r>
              <a:rPr lang="en-US" sz="12000" i="1" dirty="0">
                <a:solidFill>
                  <a:srgbClr val="B48B7A"/>
                </a:solidFill>
                <a:latin typeface="Playfair Display" panose="00000500000000000000" pitchFamily="2" charset="0"/>
              </a:rPr>
              <a:t>– Brand –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5489" y="3150913"/>
            <a:ext cx="7036196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E1D5D2"/>
                </a:solidFill>
                <a:latin typeface="Playfair Display" panose="00000500000000000000" pitchFamily="2" charset="0"/>
              </a:rPr>
              <a:t>INTRODUCTION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2193524" y="685800"/>
            <a:ext cx="0" cy="2063750"/>
          </a:xfrm>
          <a:prstGeom prst="line">
            <a:avLst/>
          </a:prstGeom>
          <a:ln w="19050">
            <a:solidFill>
              <a:srgbClr val="E1D5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72071-BD56-409F-9618-B1EB90BDF96E}" type="datetime4">
              <a:rPr lang="en-US" smtClean="0">
                <a:solidFill>
                  <a:srgbClr val="E1D5D2"/>
                </a:solidFill>
              </a:rPr>
              <a:t>April 25, 2021</a:t>
            </a:fld>
            <a:endParaRPr lang="en-US" dirty="0">
              <a:solidFill>
                <a:srgbClr val="E1D5D2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1D5D2"/>
                </a:solidFill>
              </a:rPr>
              <a:t>www.vegance.studio</a:t>
            </a:r>
            <a:endParaRPr lang="en-US" dirty="0">
              <a:solidFill>
                <a:srgbClr val="E1D5D2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>
                <a:solidFill>
                  <a:srgbClr val="E1D5D2"/>
                </a:solidFill>
              </a:rPr>
              <a:pPr/>
              <a:t>2</a:t>
            </a:fld>
            <a:r>
              <a:rPr lang="en-US">
                <a:solidFill>
                  <a:srgbClr val="E1D5D2"/>
                </a:solidFill>
              </a:rPr>
              <a:t> / 35</a:t>
            </a:r>
            <a:endParaRPr lang="en-US" dirty="0">
              <a:solidFill>
                <a:srgbClr val="E1D5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9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8543925" cy="137160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占位符 3" descr="人站在墙边&#10;&#10;描述已自动生成">
            <a:extLst>
              <a:ext uri="{FF2B5EF4-FFF2-40B4-BE49-F238E27FC236}">
                <a16:creationId xmlns:a16="http://schemas.microsoft.com/office/drawing/2014/main" id="{761A85F2-5D65-4976-9247-3DE20F5C23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189" y="1409700"/>
            <a:ext cx="8216860" cy="10889168"/>
          </a:xfr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20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70952" y="3018218"/>
            <a:ext cx="10000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Fashion</a:t>
            </a:r>
          </a:p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		</a:t>
            </a:r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Studio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6726829" y="6369113"/>
            <a:ext cx="6287161" cy="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090158" y="7436749"/>
            <a:ext cx="90378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velex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Aenean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sem. Maecenas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fermentum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90158" y="9999517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ISSUE 12</a:t>
            </a:r>
          </a:p>
        </p:txBody>
      </p:sp>
    </p:spTree>
    <p:extLst>
      <p:ext uri="{BB962C8B-B14F-4D97-AF65-F5344CB8AC3E}">
        <p14:creationId xmlns:p14="http://schemas.microsoft.com/office/powerpoint/2010/main" val="168323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 descr="图片包含 人, 室内, 服装, 西装&#10;&#10;描述已自动生成">
            <a:extLst>
              <a:ext uri="{FF2B5EF4-FFF2-40B4-BE49-F238E27FC236}">
                <a16:creationId xmlns:a16="http://schemas.microsoft.com/office/drawing/2014/main" id="{F2C9C1E0-F906-40DC-99F7-FAB7FBE1F3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15"/>
          <a:stretch/>
        </p:blipFill>
        <p:spPr>
          <a:xfrm>
            <a:off x="5754690" y="5751578"/>
            <a:ext cx="18632359" cy="7964423"/>
          </a:xfr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21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277888" y="4305300"/>
            <a:ext cx="5413196" cy="6583722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4815" y="4305300"/>
            <a:ext cx="5413196" cy="6583722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929163" y="4305300"/>
            <a:ext cx="5413196" cy="6583722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20971" y="1011555"/>
            <a:ext cx="127452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Our </a:t>
            </a:r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Service</a:t>
            </a:r>
            <a:endParaRPr lang="en-US" sz="12000" i="1" dirty="0">
              <a:solidFill>
                <a:srgbClr val="B48B7A"/>
              </a:solidFill>
              <a:latin typeface="Playfair Display" panose="000005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80093" y="7445538"/>
            <a:ext cx="41919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, cons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ecte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eges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tempu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hendrerit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nibh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0064190" y="5158513"/>
            <a:ext cx="829955" cy="829956"/>
            <a:chOff x="11349038" y="4657725"/>
            <a:chExt cx="1211262" cy="1211263"/>
          </a:xfrm>
          <a:solidFill>
            <a:srgbClr val="121212"/>
          </a:solidFill>
        </p:grpSpPr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12185650" y="4922838"/>
              <a:ext cx="109537" cy="109538"/>
            </a:xfrm>
            <a:custGeom>
              <a:avLst/>
              <a:gdLst>
                <a:gd name="T0" fmla="*/ 24 w 29"/>
                <a:gd name="T1" fmla="*/ 24 h 29"/>
                <a:gd name="T2" fmla="*/ 5 w 29"/>
                <a:gd name="T3" fmla="*/ 24 h 29"/>
                <a:gd name="T4" fmla="*/ 5 w 29"/>
                <a:gd name="T5" fmla="*/ 5 h 29"/>
                <a:gd name="T6" fmla="*/ 24 w 29"/>
                <a:gd name="T7" fmla="*/ 5 h 29"/>
                <a:gd name="T8" fmla="*/ 24 w 29"/>
                <a:gd name="T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9">
                  <a:moveTo>
                    <a:pt x="24" y="24"/>
                  </a:moveTo>
                  <a:cubicBezTo>
                    <a:pt x="18" y="29"/>
                    <a:pt x="10" y="29"/>
                    <a:pt x="5" y="24"/>
                  </a:cubicBezTo>
                  <a:cubicBezTo>
                    <a:pt x="0" y="19"/>
                    <a:pt x="0" y="11"/>
                    <a:pt x="5" y="5"/>
                  </a:cubicBezTo>
                  <a:cubicBezTo>
                    <a:pt x="10" y="0"/>
                    <a:pt x="18" y="0"/>
                    <a:pt x="24" y="5"/>
                  </a:cubicBezTo>
                  <a:cubicBezTo>
                    <a:pt x="29" y="11"/>
                    <a:pt x="29" y="19"/>
                    <a:pt x="2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12045950" y="5070475"/>
              <a:ext cx="101600" cy="101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4"/>
            <p:cNvSpPr>
              <a:spLocks noEditPoints="1"/>
            </p:cNvSpPr>
            <p:nvPr/>
          </p:nvSpPr>
          <p:spPr bwMode="auto">
            <a:xfrm>
              <a:off x="11349038" y="4657725"/>
              <a:ext cx="1211262" cy="1211263"/>
            </a:xfrm>
            <a:custGeom>
              <a:avLst/>
              <a:gdLst>
                <a:gd name="T0" fmla="*/ 320 w 320"/>
                <a:gd name="T1" fmla="*/ 0 h 320"/>
                <a:gd name="T2" fmla="*/ 160 w 320"/>
                <a:gd name="T3" fmla="*/ 66 h 320"/>
                <a:gd name="T4" fmla="*/ 85 w 320"/>
                <a:gd name="T5" fmla="*/ 67 h 320"/>
                <a:gd name="T6" fmla="*/ 19 w 320"/>
                <a:gd name="T7" fmla="*/ 133 h 320"/>
                <a:gd name="T8" fmla="*/ 113 w 320"/>
                <a:gd name="T9" fmla="*/ 133 h 320"/>
                <a:gd name="T10" fmla="*/ 122 w 320"/>
                <a:gd name="T11" fmla="*/ 141 h 320"/>
                <a:gd name="T12" fmla="*/ 75 w 320"/>
                <a:gd name="T13" fmla="*/ 170 h 320"/>
                <a:gd name="T14" fmla="*/ 90 w 320"/>
                <a:gd name="T15" fmla="*/ 185 h 320"/>
                <a:gd name="T16" fmla="*/ 0 w 320"/>
                <a:gd name="T17" fmla="*/ 320 h 320"/>
                <a:gd name="T18" fmla="*/ 135 w 320"/>
                <a:gd name="T19" fmla="*/ 230 h 320"/>
                <a:gd name="T20" fmla="*/ 135 w 320"/>
                <a:gd name="T21" fmla="*/ 230 h 320"/>
                <a:gd name="T22" fmla="*/ 150 w 320"/>
                <a:gd name="T23" fmla="*/ 245 h 320"/>
                <a:gd name="T24" fmla="*/ 179 w 320"/>
                <a:gd name="T25" fmla="*/ 198 h 320"/>
                <a:gd name="T26" fmla="*/ 179 w 320"/>
                <a:gd name="T27" fmla="*/ 198 h 320"/>
                <a:gd name="T28" fmla="*/ 187 w 320"/>
                <a:gd name="T29" fmla="*/ 207 h 320"/>
                <a:gd name="T30" fmla="*/ 187 w 320"/>
                <a:gd name="T31" fmla="*/ 301 h 320"/>
                <a:gd name="T32" fmla="*/ 253 w 320"/>
                <a:gd name="T33" fmla="*/ 235 h 320"/>
                <a:gd name="T34" fmla="*/ 254 w 320"/>
                <a:gd name="T35" fmla="*/ 160 h 320"/>
                <a:gd name="T36" fmla="*/ 320 w 320"/>
                <a:gd name="T37" fmla="*/ 0 h 320"/>
                <a:gd name="T38" fmla="*/ 83 w 320"/>
                <a:gd name="T39" fmla="*/ 106 h 320"/>
                <a:gd name="T40" fmla="*/ 104 w 320"/>
                <a:gd name="T41" fmla="*/ 86 h 320"/>
                <a:gd name="T42" fmla="*/ 142 w 320"/>
                <a:gd name="T43" fmla="*/ 86 h 320"/>
                <a:gd name="T44" fmla="*/ 142 w 320"/>
                <a:gd name="T45" fmla="*/ 86 h 320"/>
                <a:gd name="T46" fmla="*/ 128 w 320"/>
                <a:gd name="T47" fmla="*/ 106 h 320"/>
                <a:gd name="T48" fmla="*/ 83 w 320"/>
                <a:gd name="T49" fmla="*/ 106 h 320"/>
                <a:gd name="T50" fmla="*/ 31 w 320"/>
                <a:gd name="T51" fmla="*/ 289 h 320"/>
                <a:gd name="T52" fmla="*/ 111 w 320"/>
                <a:gd name="T53" fmla="*/ 206 h 320"/>
                <a:gd name="T54" fmla="*/ 111 w 320"/>
                <a:gd name="T55" fmla="*/ 206 h 320"/>
                <a:gd name="T56" fmla="*/ 114 w 320"/>
                <a:gd name="T57" fmla="*/ 209 h 320"/>
                <a:gd name="T58" fmla="*/ 31 w 320"/>
                <a:gd name="T59" fmla="*/ 289 h 320"/>
                <a:gd name="T60" fmla="*/ 159 w 320"/>
                <a:gd name="T61" fmla="*/ 179 h 320"/>
                <a:gd name="T62" fmla="*/ 145 w 320"/>
                <a:gd name="T63" fmla="*/ 202 h 320"/>
                <a:gd name="T64" fmla="*/ 118 w 320"/>
                <a:gd name="T65" fmla="*/ 175 h 320"/>
                <a:gd name="T66" fmla="*/ 141 w 320"/>
                <a:gd name="T67" fmla="*/ 161 h 320"/>
                <a:gd name="T68" fmla="*/ 159 w 320"/>
                <a:gd name="T69" fmla="*/ 179 h 320"/>
                <a:gd name="T70" fmla="*/ 159 w 320"/>
                <a:gd name="T71" fmla="*/ 179 h 320"/>
                <a:gd name="T72" fmla="*/ 234 w 320"/>
                <a:gd name="T73" fmla="*/ 216 h 320"/>
                <a:gd name="T74" fmla="*/ 214 w 320"/>
                <a:gd name="T75" fmla="*/ 237 h 320"/>
                <a:gd name="T76" fmla="*/ 214 w 320"/>
                <a:gd name="T77" fmla="*/ 192 h 320"/>
                <a:gd name="T78" fmla="*/ 234 w 320"/>
                <a:gd name="T79" fmla="*/ 178 h 320"/>
                <a:gd name="T80" fmla="*/ 234 w 320"/>
                <a:gd name="T81" fmla="*/ 178 h 320"/>
                <a:gd name="T82" fmla="*/ 234 w 320"/>
                <a:gd name="T83" fmla="*/ 216 h 320"/>
                <a:gd name="T84" fmla="*/ 235 w 320"/>
                <a:gd name="T85" fmla="*/ 142 h 320"/>
                <a:gd name="T86" fmla="*/ 192 w 320"/>
                <a:gd name="T87" fmla="*/ 174 h 320"/>
                <a:gd name="T88" fmla="*/ 146 w 320"/>
                <a:gd name="T89" fmla="*/ 128 h 320"/>
                <a:gd name="T90" fmla="*/ 178 w 320"/>
                <a:gd name="T91" fmla="*/ 85 h 320"/>
                <a:gd name="T92" fmla="*/ 291 w 320"/>
                <a:gd name="T93" fmla="*/ 29 h 320"/>
                <a:gd name="T94" fmla="*/ 235 w 320"/>
                <a:gd name="T95" fmla="*/ 142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0" h="320">
                  <a:moveTo>
                    <a:pt x="320" y="0"/>
                  </a:moveTo>
                  <a:cubicBezTo>
                    <a:pt x="262" y="0"/>
                    <a:pt x="204" y="22"/>
                    <a:pt x="160" y="66"/>
                  </a:cubicBezTo>
                  <a:cubicBezTo>
                    <a:pt x="139" y="46"/>
                    <a:pt x="106" y="46"/>
                    <a:pt x="85" y="67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113" y="133"/>
                    <a:pt x="113" y="133"/>
                    <a:pt x="113" y="133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75" y="170"/>
                    <a:pt x="75" y="170"/>
                    <a:pt x="75" y="170"/>
                  </a:cubicBezTo>
                  <a:cubicBezTo>
                    <a:pt x="90" y="185"/>
                    <a:pt x="90" y="185"/>
                    <a:pt x="90" y="185"/>
                  </a:cubicBezTo>
                  <a:cubicBezTo>
                    <a:pt x="37" y="207"/>
                    <a:pt x="0" y="259"/>
                    <a:pt x="0" y="320"/>
                  </a:cubicBezTo>
                  <a:cubicBezTo>
                    <a:pt x="61" y="320"/>
                    <a:pt x="113" y="283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50" y="245"/>
                    <a:pt x="150" y="245"/>
                    <a:pt x="150" y="245"/>
                  </a:cubicBezTo>
                  <a:cubicBezTo>
                    <a:pt x="179" y="198"/>
                    <a:pt x="179" y="198"/>
                    <a:pt x="179" y="198"/>
                  </a:cubicBezTo>
                  <a:cubicBezTo>
                    <a:pt x="179" y="198"/>
                    <a:pt x="179" y="198"/>
                    <a:pt x="179" y="198"/>
                  </a:cubicBezTo>
                  <a:cubicBezTo>
                    <a:pt x="187" y="207"/>
                    <a:pt x="187" y="207"/>
                    <a:pt x="187" y="207"/>
                  </a:cubicBezTo>
                  <a:cubicBezTo>
                    <a:pt x="187" y="301"/>
                    <a:pt x="187" y="301"/>
                    <a:pt x="187" y="301"/>
                  </a:cubicBezTo>
                  <a:cubicBezTo>
                    <a:pt x="253" y="235"/>
                    <a:pt x="253" y="235"/>
                    <a:pt x="253" y="235"/>
                  </a:cubicBezTo>
                  <a:cubicBezTo>
                    <a:pt x="274" y="214"/>
                    <a:pt x="274" y="181"/>
                    <a:pt x="254" y="160"/>
                  </a:cubicBezTo>
                  <a:cubicBezTo>
                    <a:pt x="298" y="116"/>
                    <a:pt x="320" y="58"/>
                    <a:pt x="320" y="0"/>
                  </a:cubicBezTo>
                  <a:close/>
                  <a:moveTo>
                    <a:pt x="83" y="106"/>
                  </a:moveTo>
                  <a:cubicBezTo>
                    <a:pt x="104" y="86"/>
                    <a:pt x="104" y="86"/>
                    <a:pt x="104" y="86"/>
                  </a:cubicBezTo>
                  <a:cubicBezTo>
                    <a:pt x="114" y="75"/>
                    <a:pt x="131" y="75"/>
                    <a:pt x="142" y="86"/>
                  </a:cubicBezTo>
                  <a:cubicBezTo>
                    <a:pt x="142" y="86"/>
                    <a:pt x="142" y="86"/>
                    <a:pt x="142" y="86"/>
                  </a:cubicBezTo>
                  <a:cubicBezTo>
                    <a:pt x="137" y="93"/>
                    <a:pt x="132" y="99"/>
                    <a:pt x="128" y="106"/>
                  </a:cubicBezTo>
                  <a:lnTo>
                    <a:pt x="83" y="106"/>
                  </a:lnTo>
                  <a:close/>
                  <a:moveTo>
                    <a:pt x="31" y="289"/>
                  </a:moveTo>
                  <a:cubicBezTo>
                    <a:pt x="41" y="250"/>
                    <a:pt x="72" y="218"/>
                    <a:pt x="111" y="206"/>
                  </a:cubicBezTo>
                  <a:cubicBezTo>
                    <a:pt x="111" y="206"/>
                    <a:pt x="111" y="206"/>
                    <a:pt x="111" y="206"/>
                  </a:cubicBezTo>
                  <a:cubicBezTo>
                    <a:pt x="114" y="209"/>
                    <a:pt x="114" y="209"/>
                    <a:pt x="114" y="209"/>
                  </a:cubicBezTo>
                  <a:cubicBezTo>
                    <a:pt x="102" y="248"/>
                    <a:pt x="70" y="279"/>
                    <a:pt x="31" y="289"/>
                  </a:cubicBezTo>
                  <a:close/>
                  <a:moveTo>
                    <a:pt x="159" y="179"/>
                  </a:moveTo>
                  <a:cubicBezTo>
                    <a:pt x="145" y="202"/>
                    <a:pt x="145" y="202"/>
                    <a:pt x="145" y="202"/>
                  </a:cubicBezTo>
                  <a:cubicBezTo>
                    <a:pt x="118" y="175"/>
                    <a:pt x="118" y="175"/>
                    <a:pt x="118" y="175"/>
                  </a:cubicBezTo>
                  <a:cubicBezTo>
                    <a:pt x="141" y="161"/>
                    <a:pt x="141" y="161"/>
                    <a:pt x="141" y="161"/>
                  </a:cubicBezTo>
                  <a:cubicBezTo>
                    <a:pt x="159" y="179"/>
                    <a:pt x="159" y="179"/>
                    <a:pt x="159" y="179"/>
                  </a:cubicBezTo>
                  <a:cubicBezTo>
                    <a:pt x="159" y="179"/>
                    <a:pt x="159" y="179"/>
                    <a:pt x="159" y="179"/>
                  </a:cubicBezTo>
                  <a:close/>
                  <a:moveTo>
                    <a:pt x="234" y="216"/>
                  </a:moveTo>
                  <a:cubicBezTo>
                    <a:pt x="214" y="237"/>
                    <a:pt x="214" y="237"/>
                    <a:pt x="214" y="237"/>
                  </a:cubicBezTo>
                  <a:cubicBezTo>
                    <a:pt x="214" y="192"/>
                    <a:pt x="214" y="192"/>
                    <a:pt x="214" y="192"/>
                  </a:cubicBezTo>
                  <a:cubicBezTo>
                    <a:pt x="221" y="188"/>
                    <a:pt x="227" y="183"/>
                    <a:pt x="234" y="178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45" y="189"/>
                    <a:pt x="245" y="206"/>
                    <a:pt x="234" y="216"/>
                  </a:cubicBezTo>
                  <a:close/>
                  <a:moveTo>
                    <a:pt x="235" y="142"/>
                  </a:moveTo>
                  <a:cubicBezTo>
                    <a:pt x="222" y="154"/>
                    <a:pt x="208" y="165"/>
                    <a:pt x="192" y="174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5" y="112"/>
                    <a:pt x="165" y="98"/>
                    <a:pt x="178" y="85"/>
                  </a:cubicBezTo>
                  <a:cubicBezTo>
                    <a:pt x="209" y="54"/>
                    <a:pt x="249" y="35"/>
                    <a:pt x="291" y="29"/>
                  </a:cubicBezTo>
                  <a:cubicBezTo>
                    <a:pt x="285" y="71"/>
                    <a:pt x="266" y="111"/>
                    <a:pt x="23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680093" y="5158514"/>
            <a:ext cx="831043" cy="829955"/>
            <a:chOff x="15468600" y="7499350"/>
            <a:chExt cx="1212850" cy="1211263"/>
          </a:xfrm>
          <a:solidFill>
            <a:srgbClr val="121212"/>
          </a:solidFill>
        </p:grpSpPr>
        <p:sp>
          <p:nvSpPr>
            <p:cNvPr id="27" name="Freeform 74"/>
            <p:cNvSpPr>
              <a:spLocks noEditPoints="1"/>
            </p:cNvSpPr>
            <p:nvPr/>
          </p:nvSpPr>
          <p:spPr bwMode="auto">
            <a:xfrm>
              <a:off x="15468600" y="7499350"/>
              <a:ext cx="1212850" cy="1211263"/>
            </a:xfrm>
            <a:custGeom>
              <a:avLst/>
              <a:gdLst>
                <a:gd name="T0" fmla="*/ 293 w 320"/>
                <a:gd name="T1" fmla="*/ 0 h 320"/>
                <a:gd name="T2" fmla="*/ 27 w 320"/>
                <a:gd name="T3" fmla="*/ 0 h 320"/>
                <a:gd name="T4" fmla="*/ 0 w 320"/>
                <a:gd name="T5" fmla="*/ 27 h 320"/>
                <a:gd name="T6" fmla="*/ 0 w 320"/>
                <a:gd name="T7" fmla="*/ 240 h 320"/>
                <a:gd name="T8" fmla="*/ 27 w 320"/>
                <a:gd name="T9" fmla="*/ 267 h 320"/>
                <a:gd name="T10" fmla="*/ 147 w 320"/>
                <a:gd name="T11" fmla="*/ 267 h 320"/>
                <a:gd name="T12" fmla="*/ 147 w 320"/>
                <a:gd name="T13" fmla="*/ 293 h 320"/>
                <a:gd name="T14" fmla="*/ 80 w 320"/>
                <a:gd name="T15" fmla="*/ 293 h 320"/>
                <a:gd name="T16" fmla="*/ 80 w 320"/>
                <a:gd name="T17" fmla="*/ 320 h 320"/>
                <a:gd name="T18" fmla="*/ 240 w 320"/>
                <a:gd name="T19" fmla="*/ 320 h 320"/>
                <a:gd name="T20" fmla="*/ 240 w 320"/>
                <a:gd name="T21" fmla="*/ 293 h 320"/>
                <a:gd name="T22" fmla="*/ 173 w 320"/>
                <a:gd name="T23" fmla="*/ 293 h 320"/>
                <a:gd name="T24" fmla="*/ 173 w 320"/>
                <a:gd name="T25" fmla="*/ 267 h 320"/>
                <a:gd name="T26" fmla="*/ 293 w 320"/>
                <a:gd name="T27" fmla="*/ 267 h 320"/>
                <a:gd name="T28" fmla="*/ 320 w 320"/>
                <a:gd name="T29" fmla="*/ 240 h 320"/>
                <a:gd name="T30" fmla="*/ 320 w 320"/>
                <a:gd name="T31" fmla="*/ 27 h 320"/>
                <a:gd name="T32" fmla="*/ 293 w 320"/>
                <a:gd name="T33" fmla="*/ 0 h 320"/>
                <a:gd name="T34" fmla="*/ 293 w 320"/>
                <a:gd name="T35" fmla="*/ 240 h 320"/>
                <a:gd name="T36" fmla="*/ 27 w 320"/>
                <a:gd name="T37" fmla="*/ 240 h 320"/>
                <a:gd name="T38" fmla="*/ 27 w 320"/>
                <a:gd name="T39" fmla="*/ 27 h 320"/>
                <a:gd name="T40" fmla="*/ 293 w 320"/>
                <a:gd name="T41" fmla="*/ 27 h 320"/>
                <a:gd name="T42" fmla="*/ 293 w 320"/>
                <a:gd name="T43" fmla="*/ 24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0" h="320">
                  <a:moveTo>
                    <a:pt x="29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5"/>
                    <a:pt x="12" y="267"/>
                    <a:pt x="27" y="267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7" y="293"/>
                    <a:pt x="147" y="293"/>
                    <a:pt x="147" y="293"/>
                  </a:cubicBezTo>
                  <a:cubicBezTo>
                    <a:pt x="80" y="293"/>
                    <a:pt x="80" y="293"/>
                    <a:pt x="80" y="293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240" y="320"/>
                    <a:pt x="240" y="320"/>
                    <a:pt x="240" y="320"/>
                  </a:cubicBezTo>
                  <a:cubicBezTo>
                    <a:pt x="240" y="293"/>
                    <a:pt x="240" y="293"/>
                    <a:pt x="240" y="293"/>
                  </a:cubicBezTo>
                  <a:cubicBezTo>
                    <a:pt x="173" y="293"/>
                    <a:pt x="173" y="293"/>
                    <a:pt x="173" y="293"/>
                  </a:cubicBezTo>
                  <a:cubicBezTo>
                    <a:pt x="173" y="267"/>
                    <a:pt x="173" y="267"/>
                    <a:pt x="173" y="267"/>
                  </a:cubicBezTo>
                  <a:cubicBezTo>
                    <a:pt x="293" y="267"/>
                    <a:pt x="293" y="267"/>
                    <a:pt x="293" y="267"/>
                  </a:cubicBezTo>
                  <a:cubicBezTo>
                    <a:pt x="308" y="267"/>
                    <a:pt x="320" y="255"/>
                    <a:pt x="320" y="240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0" y="12"/>
                    <a:pt x="308" y="0"/>
                    <a:pt x="293" y="0"/>
                  </a:cubicBezTo>
                  <a:close/>
                  <a:moveTo>
                    <a:pt x="293" y="240"/>
                  </a:moveTo>
                  <a:cubicBezTo>
                    <a:pt x="27" y="240"/>
                    <a:pt x="27" y="240"/>
                    <a:pt x="27" y="240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93" y="27"/>
                    <a:pt x="293" y="27"/>
                    <a:pt x="293" y="27"/>
                  </a:cubicBezTo>
                  <a:lnTo>
                    <a:pt x="293" y="2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5"/>
            <p:cNvSpPr>
              <a:spLocks/>
            </p:cNvSpPr>
            <p:nvPr/>
          </p:nvSpPr>
          <p:spPr bwMode="auto">
            <a:xfrm>
              <a:off x="15722600" y="7753350"/>
              <a:ext cx="704850" cy="503238"/>
            </a:xfrm>
            <a:custGeom>
              <a:avLst/>
              <a:gdLst>
                <a:gd name="T0" fmla="*/ 173 w 186"/>
                <a:gd name="T1" fmla="*/ 0 h 133"/>
                <a:gd name="T2" fmla="*/ 111 w 186"/>
                <a:gd name="T3" fmla="*/ 0 h 133"/>
                <a:gd name="T4" fmla="*/ 111 w 186"/>
                <a:gd name="T5" fmla="*/ 20 h 133"/>
                <a:gd name="T6" fmla="*/ 152 w 186"/>
                <a:gd name="T7" fmla="*/ 20 h 133"/>
                <a:gd name="T8" fmla="*/ 75 w 186"/>
                <a:gd name="T9" fmla="*/ 97 h 133"/>
                <a:gd name="T10" fmla="*/ 36 w 186"/>
                <a:gd name="T11" fmla="*/ 113 h 133"/>
                <a:gd name="T12" fmla="*/ 0 w 186"/>
                <a:gd name="T13" fmla="*/ 113 h 133"/>
                <a:gd name="T14" fmla="*/ 0 w 186"/>
                <a:gd name="T15" fmla="*/ 133 h 133"/>
                <a:gd name="T16" fmla="*/ 36 w 186"/>
                <a:gd name="T17" fmla="*/ 133 h 133"/>
                <a:gd name="T18" fmla="*/ 89 w 186"/>
                <a:gd name="T19" fmla="*/ 111 h 133"/>
                <a:gd name="T20" fmla="*/ 166 w 186"/>
                <a:gd name="T21" fmla="*/ 34 h 133"/>
                <a:gd name="T22" fmla="*/ 166 w 186"/>
                <a:gd name="T23" fmla="*/ 75 h 133"/>
                <a:gd name="T24" fmla="*/ 186 w 186"/>
                <a:gd name="T25" fmla="*/ 75 h 133"/>
                <a:gd name="T26" fmla="*/ 186 w 186"/>
                <a:gd name="T27" fmla="*/ 13 h 133"/>
                <a:gd name="T28" fmla="*/ 173 w 186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6" h="133">
                  <a:moveTo>
                    <a:pt x="17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66" y="106"/>
                    <a:pt x="48" y="113"/>
                    <a:pt x="36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54" y="133"/>
                    <a:pt x="77" y="123"/>
                    <a:pt x="89" y="111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6" y="6"/>
                    <a:pt x="180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564441" y="5158514"/>
            <a:ext cx="829954" cy="829955"/>
            <a:chOff x="17146588" y="2660650"/>
            <a:chExt cx="1211262" cy="1211263"/>
          </a:xfrm>
          <a:solidFill>
            <a:srgbClr val="121212"/>
          </a:solidFill>
        </p:grpSpPr>
        <p:sp>
          <p:nvSpPr>
            <p:cNvPr id="30" name="Freeform 113"/>
            <p:cNvSpPr>
              <a:spLocks noEditPoints="1"/>
            </p:cNvSpPr>
            <p:nvPr/>
          </p:nvSpPr>
          <p:spPr bwMode="auto">
            <a:xfrm>
              <a:off x="17800638" y="2660650"/>
              <a:ext cx="557212" cy="555625"/>
            </a:xfrm>
            <a:custGeom>
              <a:avLst/>
              <a:gdLst>
                <a:gd name="T0" fmla="*/ 0 w 147"/>
                <a:gd name="T1" fmla="*/ 0 h 147"/>
                <a:gd name="T2" fmla="*/ 0 w 147"/>
                <a:gd name="T3" fmla="*/ 147 h 147"/>
                <a:gd name="T4" fmla="*/ 147 w 147"/>
                <a:gd name="T5" fmla="*/ 147 h 147"/>
                <a:gd name="T6" fmla="*/ 0 w 147"/>
                <a:gd name="T7" fmla="*/ 0 h 147"/>
                <a:gd name="T8" fmla="*/ 27 w 147"/>
                <a:gd name="T9" fmla="*/ 30 h 147"/>
                <a:gd name="T10" fmla="*/ 117 w 147"/>
                <a:gd name="T11" fmla="*/ 120 h 147"/>
                <a:gd name="T12" fmla="*/ 27 w 147"/>
                <a:gd name="T13" fmla="*/ 120 h 147"/>
                <a:gd name="T14" fmla="*/ 27 w 147"/>
                <a:gd name="T15" fmla="*/ 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0" y="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7" y="66"/>
                    <a:pt x="81" y="0"/>
                    <a:pt x="0" y="0"/>
                  </a:cubicBezTo>
                  <a:close/>
                  <a:moveTo>
                    <a:pt x="27" y="30"/>
                  </a:moveTo>
                  <a:cubicBezTo>
                    <a:pt x="72" y="40"/>
                    <a:pt x="107" y="75"/>
                    <a:pt x="117" y="120"/>
                  </a:cubicBezTo>
                  <a:cubicBezTo>
                    <a:pt x="27" y="120"/>
                    <a:pt x="27" y="120"/>
                    <a:pt x="27" y="120"/>
                  </a:cubicBezTo>
                  <a:lnTo>
                    <a:pt x="27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4"/>
            <p:cNvSpPr>
              <a:spLocks noEditPoints="1"/>
            </p:cNvSpPr>
            <p:nvPr/>
          </p:nvSpPr>
          <p:spPr bwMode="auto">
            <a:xfrm>
              <a:off x="17146588" y="2762250"/>
              <a:ext cx="1108075" cy="1109663"/>
            </a:xfrm>
            <a:custGeom>
              <a:avLst/>
              <a:gdLst>
                <a:gd name="T0" fmla="*/ 147 w 293"/>
                <a:gd name="T1" fmla="*/ 146 h 293"/>
                <a:gd name="T2" fmla="*/ 147 w 293"/>
                <a:gd name="T3" fmla="*/ 0 h 293"/>
                <a:gd name="T4" fmla="*/ 0 w 293"/>
                <a:gd name="T5" fmla="*/ 146 h 293"/>
                <a:gd name="T6" fmla="*/ 147 w 293"/>
                <a:gd name="T7" fmla="*/ 293 h 293"/>
                <a:gd name="T8" fmla="*/ 293 w 293"/>
                <a:gd name="T9" fmla="*/ 146 h 293"/>
                <a:gd name="T10" fmla="*/ 147 w 293"/>
                <a:gd name="T11" fmla="*/ 146 h 293"/>
                <a:gd name="T12" fmla="*/ 27 w 293"/>
                <a:gd name="T13" fmla="*/ 146 h 293"/>
                <a:gd name="T14" fmla="*/ 120 w 293"/>
                <a:gd name="T15" fmla="*/ 29 h 293"/>
                <a:gd name="T16" fmla="*/ 120 w 293"/>
                <a:gd name="T17" fmla="*/ 157 h 293"/>
                <a:gd name="T18" fmla="*/ 82 w 293"/>
                <a:gd name="T19" fmla="*/ 248 h 293"/>
                <a:gd name="T20" fmla="*/ 27 w 293"/>
                <a:gd name="T21" fmla="*/ 146 h 293"/>
                <a:gd name="T22" fmla="*/ 147 w 293"/>
                <a:gd name="T23" fmla="*/ 266 h 293"/>
                <a:gd name="T24" fmla="*/ 106 w 293"/>
                <a:gd name="T25" fmla="*/ 259 h 293"/>
                <a:gd name="T26" fmla="*/ 142 w 293"/>
                <a:gd name="T27" fmla="*/ 173 h 293"/>
                <a:gd name="T28" fmla="*/ 264 w 293"/>
                <a:gd name="T29" fmla="*/ 173 h 293"/>
                <a:gd name="T30" fmla="*/ 147 w 293"/>
                <a:gd name="T31" fmla="*/ 26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3" h="293">
                  <a:moveTo>
                    <a:pt x="147" y="146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66" y="0"/>
                    <a:pt x="0" y="65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8" y="293"/>
                    <a:pt x="293" y="227"/>
                    <a:pt x="293" y="146"/>
                  </a:cubicBezTo>
                  <a:lnTo>
                    <a:pt x="147" y="146"/>
                  </a:lnTo>
                  <a:close/>
                  <a:moveTo>
                    <a:pt x="27" y="146"/>
                  </a:moveTo>
                  <a:cubicBezTo>
                    <a:pt x="27" y="89"/>
                    <a:pt x="67" y="41"/>
                    <a:pt x="120" y="2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82" y="248"/>
                    <a:pt x="82" y="248"/>
                    <a:pt x="82" y="248"/>
                  </a:cubicBezTo>
                  <a:cubicBezTo>
                    <a:pt x="49" y="226"/>
                    <a:pt x="27" y="189"/>
                    <a:pt x="27" y="146"/>
                  </a:cubicBezTo>
                  <a:close/>
                  <a:moveTo>
                    <a:pt x="147" y="266"/>
                  </a:moveTo>
                  <a:cubicBezTo>
                    <a:pt x="133" y="266"/>
                    <a:pt x="119" y="264"/>
                    <a:pt x="106" y="259"/>
                  </a:cubicBezTo>
                  <a:cubicBezTo>
                    <a:pt x="142" y="173"/>
                    <a:pt x="142" y="173"/>
                    <a:pt x="142" y="173"/>
                  </a:cubicBezTo>
                  <a:cubicBezTo>
                    <a:pt x="264" y="173"/>
                    <a:pt x="264" y="173"/>
                    <a:pt x="264" y="173"/>
                  </a:cubicBezTo>
                  <a:cubicBezTo>
                    <a:pt x="252" y="226"/>
                    <a:pt x="204" y="266"/>
                    <a:pt x="147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 Placeholder 3"/>
          <p:cNvSpPr txBox="1">
            <a:spLocks/>
          </p:cNvSpPr>
          <p:nvPr/>
        </p:nvSpPr>
        <p:spPr>
          <a:xfrm>
            <a:off x="3680093" y="6305379"/>
            <a:ext cx="4777918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We Set The Target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13166" y="7445538"/>
            <a:ext cx="41919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, cons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ecte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eges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tempu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hendrerit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nibh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9913166" y="6305379"/>
            <a:ext cx="4777918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Product Design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564441" y="7445538"/>
            <a:ext cx="41919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, cons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ecte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eges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tempu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hendrerit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  <a:cs typeface="Calibri" panose="020F0502020204030204" pitchFamily="34" charset="0"/>
              </a:rPr>
              <a:t>nibh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16564441" y="6305379"/>
            <a:ext cx="4777918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Innovative Solution</a:t>
            </a:r>
          </a:p>
        </p:txBody>
      </p:sp>
    </p:spTree>
    <p:extLst>
      <p:ext uri="{BB962C8B-B14F-4D97-AF65-F5344CB8AC3E}">
        <p14:creationId xmlns:p14="http://schemas.microsoft.com/office/powerpoint/2010/main" val="77693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人, 室内, 服装, 西装&#10;&#10;描述已自动生成">
            <a:extLst>
              <a:ext uri="{FF2B5EF4-FFF2-40B4-BE49-F238E27FC236}">
                <a16:creationId xmlns:a16="http://schemas.microsoft.com/office/drawing/2014/main" id="{06737003-D127-42FC-A926-33A4C39B26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751578"/>
            <a:ext cx="5754689" cy="7964423"/>
          </a:xfrm>
        </p:spPr>
      </p:pic>
      <p:sp>
        <p:nvSpPr>
          <p:cNvPr id="23" name="TextBox 22"/>
          <p:cNvSpPr txBox="1"/>
          <p:nvPr/>
        </p:nvSpPr>
        <p:spPr>
          <a:xfrm>
            <a:off x="7907739" y="11418659"/>
            <a:ext cx="16659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0" dirty="0" err="1">
                <a:solidFill>
                  <a:srgbClr val="E1D5D2"/>
                </a:solidFill>
                <a:latin typeface="Playfair Display" panose="00000500000000000000" pitchFamily="2" charset="0"/>
              </a:rPr>
              <a:t>Vegance</a:t>
            </a:r>
            <a:endParaRPr lang="en-US" sz="30000" dirty="0">
              <a:solidFill>
                <a:srgbClr val="E1D5D2"/>
              </a:solidFill>
              <a:latin typeface="Playfair Display" panose="00000500000000000000" pitchFamily="2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22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0046" y="2440305"/>
            <a:ext cx="10000044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How We </a:t>
            </a:r>
            <a:r>
              <a:rPr lang="en-US" sz="6000" dirty="0">
                <a:solidFill>
                  <a:srgbClr val="B48B7A"/>
                </a:solidFill>
                <a:latin typeface="Playfair Display" panose="00000500000000000000" pitchFamily="2" charset="0"/>
              </a:rPr>
              <a:t>Process Our Work</a:t>
            </a:r>
            <a:endParaRPr lang="en-US" sz="6000" i="1" dirty="0">
              <a:solidFill>
                <a:srgbClr val="B48B7A"/>
              </a:solidFill>
              <a:latin typeface="Playfair Display" panose="00000500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1001375" y="3505200"/>
            <a:ext cx="12012614" cy="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92906" y="1205415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PROJECT TIMELINE</a:t>
            </a:r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>
            <a:off x="7161541" y="7043310"/>
            <a:ext cx="5337405" cy="209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semper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 vitae dui.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40588" y="5758001"/>
            <a:ext cx="3151641" cy="5969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8"/>
          <p:cNvSpPr txBox="1">
            <a:spLocks/>
          </p:cNvSpPr>
          <p:nvPr/>
        </p:nvSpPr>
        <p:spPr>
          <a:xfrm>
            <a:off x="7389910" y="5630273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Brief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514793" y="5758001"/>
            <a:ext cx="3151641" cy="5969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8"/>
          <p:cNvSpPr txBox="1">
            <a:spLocks/>
          </p:cNvSpPr>
          <p:nvPr/>
        </p:nvSpPr>
        <p:spPr>
          <a:xfrm>
            <a:off x="15664115" y="5630273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Loc</a:t>
            </a:r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 Checking</a:t>
            </a:r>
          </a:p>
        </p:txBody>
      </p:sp>
      <p:sp>
        <p:nvSpPr>
          <p:cNvPr id="26" name="Text Placeholder 13"/>
          <p:cNvSpPr txBox="1">
            <a:spLocks/>
          </p:cNvSpPr>
          <p:nvPr/>
        </p:nvSpPr>
        <p:spPr>
          <a:xfrm>
            <a:off x="7161541" y="9605433"/>
            <a:ext cx="5125709" cy="1350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Date, Month</a:t>
            </a:r>
          </a:p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Time estimation</a:t>
            </a:r>
          </a:p>
        </p:txBody>
      </p:sp>
      <p:sp>
        <p:nvSpPr>
          <p:cNvPr id="30" name="Text Placeholder 13"/>
          <p:cNvSpPr txBox="1">
            <a:spLocks/>
          </p:cNvSpPr>
          <p:nvPr/>
        </p:nvSpPr>
        <p:spPr>
          <a:xfrm>
            <a:off x="15435746" y="7043310"/>
            <a:ext cx="5337405" cy="209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semper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 vitae dui. </a:t>
            </a:r>
          </a:p>
        </p:txBody>
      </p:sp>
      <p:sp>
        <p:nvSpPr>
          <p:cNvPr id="31" name="Text Placeholder 13"/>
          <p:cNvSpPr txBox="1">
            <a:spLocks/>
          </p:cNvSpPr>
          <p:nvPr/>
        </p:nvSpPr>
        <p:spPr>
          <a:xfrm>
            <a:off x="15435746" y="9605433"/>
            <a:ext cx="5125709" cy="1350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Date, Month</a:t>
            </a:r>
          </a:p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Time estimation</a:t>
            </a:r>
          </a:p>
        </p:txBody>
      </p:sp>
    </p:spTree>
    <p:extLst>
      <p:ext uri="{BB962C8B-B14F-4D97-AF65-F5344CB8AC3E}">
        <p14:creationId xmlns:p14="http://schemas.microsoft.com/office/powerpoint/2010/main" val="38811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23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29933" y="5758001"/>
            <a:ext cx="3151641" cy="5969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8"/>
          <p:cNvSpPr txBox="1">
            <a:spLocks/>
          </p:cNvSpPr>
          <p:nvPr/>
        </p:nvSpPr>
        <p:spPr>
          <a:xfrm>
            <a:off x="1579255" y="5630273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Revising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04138" y="5758001"/>
            <a:ext cx="3151641" cy="5969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8"/>
          <p:cNvSpPr txBox="1">
            <a:spLocks/>
          </p:cNvSpPr>
          <p:nvPr/>
        </p:nvSpPr>
        <p:spPr>
          <a:xfrm>
            <a:off x="9853460" y="5630273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Developing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978343" y="5758001"/>
            <a:ext cx="3151641" cy="5969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8"/>
          <p:cNvSpPr txBox="1">
            <a:spLocks/>
          </p:cNvSpPr>
          <p:nvPr/>
        </p:nvSpPr>
        <p:spPr>
          <a:xfrm>
            <a:off x="18127665" y="5630273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Final 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07739" y="-2327731"/>
            <a:ext cx="16659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0" dirty="0" err="1">
                <a:solidFill>
                  <a:srgbClr val="E1D5D2"/>
                </a:solidFill>
                <a:latin typeface="Playfair Display" panose="00000500000000000000" pitchFamily="2" charset="0"/>
              </a:rPr>
              <a:t>Vegance</a:t>
            </a:r>
            <a:endParaRPr lang="en-US" sz="30000" dirty="0">
              <a:solidFill>
                <a:srgbClr val="E1D5D2"/>
              </a:solidFill>
              <a:latin typeface="Playfair Display" panose="00000500000000000000" pitchFamily="2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429933" y="1409700"/>
            <a:ext cx="8609417" cy="0"/>
          </a:xfrm>
          <a:prstGeom prst="line">
            <a:avLst/>
          </a:prstGeom>
          <a:ln w="19050">
            <a:solidFill>
              <a:srgbClr val="E1D5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/>
          <p:cNvSpPr txBox="1">
            <a:spLocks/>
          </p:cNvSpPr>
          <p:nvPr/>
        </p:nvSpPr>
        <p:spPr>
          <a:xfrm>
            <a:off x="9625091" y="7043310"/>
            <a:ext cx="5337405" cy="209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semper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 vitae dui. </a:t>
            </a:r>
          </a:p>
        </p:txBody>
      </p:sp>
      <p:sp>
        <p:nvSpPr>
          <p:cNvPr id="28" name="Text Placeholder 13"/>
          <p:cNvSpPr txBox="1">
            <a:spLocks/>
          </p:cNvSpPr>
          <p:nvPr/>
        </p:nvSpPr>
        <p:spPr>
          <a:xfrm>
            <a:off x="9625091" y="9605433"/>
            <a:ext cx="5125709" cy="1350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Date, Month</a:t>
            </a:r>
          </a:p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Time estimation</a:t>
            </a:r>
          </a:p>
        </p:txBody>
      </p:sp>
      <p:sp>
        <p:nvSpPr>
          <p:cNvPr id="29" name="Text Placeholder 13"/>
          <p:cNvSpPr txBox="1">
            <a:spLocks/>
          </p:cNvSpPr>
          <p:nvPr/>
        </p:nvSpPr>
        <p:spPr>
          <a:xfrm>
            <a:off x="1350886" y="7043310"/>
            <a:ext cx="5337405" cy="209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semper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 vitae dui. </a:t>
            </a:r>
          </a:p>
        </p:txBody>
      </p:sp>
      <p:sp>
        <p:nvSpPr>
          <p:cNvPr id="30" name="Text Placeholder 13"/>
          <p:cNvSpPr txBox="1">
            <a:spLocks/>
          </p:cNvSpPr>
          <p:nvPr/>
        </p:nvSpPr>
        <p:spPr>
          <a:xfrm>
            <a:off x="1350886" y="9605433"/>
            <a:ext cx="5125709" cy="1350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Date, Month</a:t>
            </a:r>
          </a:p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Time estimation</a:t>
            </a:r>
          </a:p>
        </p:txBody>
      </p:sp>
      <p:sp>
        <p:nvSpPr>
          <p:cNvPr id="31" name="Text Placeholder 13"/>
          <p:cNvSpPr txBox="1">
            <a:spLocks/>
          </p:cNvSpPr>
          <p:nvPr/>
        </p:nvSpPr>
        <p:spPr>
          <a:xfrm>
            <a:off x="17899296" y="7043310"/>
            <a:ext cx="5337405" cy="2098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semper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 vitae dui. </a:t>
            </a:r>
          </a:p>
        </p:txBody>
      </p:sp>
      <p:sp>
        <p:nvSpPr>
          <p:cNvPr id="32" name="Text Placeholder 13"/>
          <p:cNvSpPr txBox="1">
            <a:spLocks/>
          </p:cNvSpPr>
          <p:nvPr/>
        </p:nvSpPr>
        <p:spPr>
          <a:xfrm>
            <a:off x="17899296" y="9605433"/>
            <a:ext cx="5125709" cy="13500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Date, Month</a:t>
            </a:r>
          </a:p>
          <a:p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Time estimation</a:t>
            </a:r>
          </a:p>
        </p:txBody>
      </p:sp>
      <p:sp>
        <p:nvSpPr>
          <p:cNvPr id="35" name="Text Placeholder 13"/>
          <p:cNvSpPr txBox="1">
            <a:spLocks/>
          </p:cNvSpPr>
          <p:nvPr/>
        </p:nvSpPr>
        <p:spPr>
          <a:xfrm>
            <a:off x="1350886" y="2355671"/>
            <a:ext cx="8688464" cy="1101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Lorem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ipsum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dolor sit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amet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,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consec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tetur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adi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piscing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elit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.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Etiam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semper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facilisis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urna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sit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amet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feugiat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.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Sed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sit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amet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urna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non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lor</a:t>
            </a:r>
            <a:r>
              <a:rPr lang="en-US" i="1" dirty="0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 </a:t>
            </a:r>
            <a:r>
              <a:rPr lang="en-US" i="1" dirty="0" err="1">
                <a:solidFill>
                  <a:srgbClr val="121212"/>
                </a:solidFill>
                <a:latin typeface="Playfair Display" panose="00000500000000000000" pitchFamily="2" charset="0"/>
                <a:ea typeface="Inter" panose="020B0502030000000004" pitchFamily="34" charset="0"/>
              </a:rPr>
              <a:t>em</a:t>
            </a:r>
            <a:endParaRPr lang="en-US" i="1" dirty="0">
              <a:solidFill>
                <a:srgbClr val="121212"/>
              </a:solidFill>
              <a:latin typeface="Playfair Display" panose="00000500000000000000" pitchFamily="2" charset="0"/>
              <a:ea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8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黑暗中的人&#10;&#10;中度可信度描述已自动生成">
            <a:extLst>
              <a:ext uri="{FF2B5EF4-FFF2-40B4-BE49-F238E27FC236}">
                <a16:creationId xmlns:a16="http://schemas.microsoft.com/office/drawing/2014/main" id="{1DDE6DE5-F815-4473-842B-9D8AA91CF5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190" y="3635298"/>
            <a:ext cx="21640799" cy="8014036"/>
          </a:xfr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24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3187" y="1011555"/>
            <a:ext cx="2164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Relax and</a:t>
            </a:r>
          </a:p>
          <a:p>
            <a:pPr algn="ctr"/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Take Your Time</a:t>
            </a:r>
            <a:endParaRPr lang="en-US" sz="12000" i="1" dirty="0">
              <a:solidFill>
                <a:srgbClr val="B48B7A"/>
              </a:solidFill>
              <a:latin typeface="Playfair Display" panose="00000500000000000000" pitchFamily="2" charset="0"/>
            </a:endParaRPr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6511615" y="9900600"/>
            <a:ext cx="11363946" cy="1209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semper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em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vitae dui.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193524" y="5419493"/>
            <a:ext cx="0" cy="33145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364724" y="9115725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GET SOME BREAK</a:t>
            </a:r>
          </a:p>
        </p:txBody>
      </p:sp>
    </p:spTree>
    <p:extLst>
      <p:ext uri="{BB962C8B-B14F-4D97-AF65-F5344CB8AC3E}">
        <p14:creationId xmlns:p14="http://schemas.microsoft.com/office/powerpoint/2010/main" val="21405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5B531114-5BF1-4416-A7B7-7CDB2A9091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3" r="8223"/>
          <a:stretch>
            <a:fillRect/>
          </a:stretch>
        </p:blipFill>
        <p:spPr/>
      </p:pic>
      <p:pic>
        <p:nvPicPr>
          <p:cNvPr id="13" name="图片占位符 12" descr="图片包含 人, 服装, 男人, 年轻&#10;&#10;描述已自动生成">
            <a:extLst>
              <a:ext uri="{FF2B5EF4-FFF2-40B4-BE49-F238E27FC236}">
                <a16:creationId xmlns:a16="http://schemas.microsoft.com/office/drawing/2014/main" id="{76E9FAB6-84F5-475B-9FEC-09100F0B0D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73189" y="0"/>
            <a:ext cx="6600000" cy="8858250"/>
          </a:xfrm>
        </p:spPr>
      </p:pic>
      <p:grpSp>
        <p:nvGrpSpPr>
          <p:cNvPr id="12" name="Group 11"/>
          <p:cNvGrpSpPr/>
          <p:nvPr/>
        </p:nvGrpSpPr>
        <p:grpSpPr>
          <a:xfrm>
            <a:off x="6493058" y="1409700"/>
            <a:ext cx="11567930" cy="457200"/>
            <a:chOff x="6493058" y="1409700"/>
            <a:chExt cx="11841040" cy="457200"/>
          </a:xfrm>
        </p:grpSpPr>
        <p:sp>
          <p:nvSpPr>
            <p:cNvPr id="5" name="Rectangle 4"/>
            <p:cNvSpPr/>
            <p:nvPr/>
          </p:nvSpPr>
          <p:spPr>
            <a:xfrm>
              <a:off x="6493058" y="1409700"/>
              <a:ext cx="2960260" cy="457200"/>
            </a:xfrm>
            <a:prstGeom prst="rect">
              <a:avLst/>
            </a:pr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453318" y="1409700"/>
              <a:ext cx="2960260" cy="457200"/>
            </a:xfrm>
            <a:prstGeom prst="rect">
              <a:avLst/>
            </a:prstGeom>
            <a:solidFill>
              <a:srgbClr val="513E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413578" y="1409700"/>
              <a:ext cx="2960260" cy="457200"/>
            </a:xfrm>
            <a:prstGeom prst="rect">
              <a:avLst/>
            </a:prstGeom>
            <a:solidFill>
              <a:srgbClr val="CB9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5373838" y="1409700"/>
              <a:ext cx="2960260" cy="457200"/>
            </a:xfrm>
            <a:prstGeom prst="rect">
              <a:avLst/>
            </a:prstGeom>
            <a:solidFill>
              <a:srgbClr val="B4A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148425" y="9767235"/>
            <a:ext cx="10000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PORTOFOLIO</a:t>
            </a:r>
            <a:endParaRPr lang="en-US" sz="12000" i="1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5937" y="9543701"/>
            <a:ext cx="4940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Skin Coat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May </a:t>
            </a: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Moonaj</a:t>
            </a: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Date Release : Dec, 24 2020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87B8-61C8-40AC-A064-4C1825178119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25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-55521" y="7299609"/>
            <a:ext cx="10000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i="1" dirty="0">
                <a:solidFill>
                  <a:srgbClr val="B48B7A"/>
                </a:solidFill>
                <a:latin typeface="Playfair Display" panose="00000500000000000000" pitchFamily="2" charset="0"/>
              </a:rPr>
              <a:t>Image</a:t>
            </a:r>
          </a:p>
        </p:txBody>
      </p:sp>
      <p:pic>
        <p:nvPicPr>
          <p:cNvPr id="20" name="图片占位符 19" descr="人在打电话&#10;&#10;描述已自动生成">
            <a:extLst>
              <a:ext uri="{FF2B5EF4-FFF2-40B4-BE49-F238E27FC236}">
                <a16:creationId xmlns:a16="http://schemas.microsoft.com/office/drawing/2014/main" id="{7DBFB6AD-12E2-42AA-BE72-9C1AA96534D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30093" y="2933700"/>
            <a:ext cx="4983895" cy="3924300"/>
          </a:xfrm>
        </p:spPr>
      </p:pic>
    </p:spTree>
    <p:extLst>
      <p:ext uri="{BB962C8B-B14F-4D97-AF65-F5344CB8AC3E}">
        <p14:creationId xmlns:p14="http://schemas.microsoft.com/office/powerpoint/2010/main" val="52267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F16FFAAF-6872-4241-A026-4F81BD70D6D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7" b="5267"/>
          <a:stretch>
            <a:fillRect/>
          </a:stretch>
        </p:blipFill>
        <p:spPr/>
      </p:pic>
      <p:sp>
        <p:nvSpPr>
          <p:cNvPr id="15" name="TextBox 14"/>
          <p:cNvSpPr txBox="1"/>
          <p:nvPr/>
        </p:nvSpPr>
        <p:spPr>
          <a:xfrm>
            <a:off x="-245237" y="11418659"/>
            <a:ext cx="16659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err="1">
                <a:solidFill>
                  <a:srgbClr val="E1D5D2"/>
                </a:solidFill>
                <a:latin typeface="Playfair Display" panose="00000500000000000000" pitchFamily="2" charset="0"/>
              </a:rPr>
              <a:t>Vegance</a:t>
            </a:r>
            <a:endParaRPr lang="en-US" sz="30000" dirty="0">
              <a:solidFill>
                <a:srgbClr val="E1D5D2"/>
              </a:solidFill>
              <a:latin typeface="Playfair Display" panose="00000500000000000000" pitchFamily="2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26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147070" y="979469"/>
            <a:ext cx="10000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PORTOFOLIO</a:t>
            </a:r>
            <a:endParaRPr lang="en-US" sz="12000" i="1" dirty="0">
              <a:solidFill>
                <a:srgbClr val="B48B7A"/>
              </a:solidFill>
              <a:latin typeface="Playfair Display" panose="000005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53528" y="9543606"/>
            <a:ext cx="91380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– Image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49252" y="1527851"/>
            <a:ext cx="4221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Strawhat</a:t>
            </a: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By </a:t>
            </a: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Redhawks</a:t>
            </a: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6" name="图片占位符 5" descr="图片包含 帽子, 人, 室内, 穿着&#10;&#10;描述已自动生成">
            <a:extLst>
              <a:ext uri="{FF2B5EF4-FFF2-40B4-BE49-F238E27FC236}">
                <a16:creationId xmlns:a16="http://schemas.microsoft.com/office/drawing/2014/main" id="{35436269-0625-4F0F-B8D9-A47AA489E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 descr="人的手&#10;&#10;中度可信度描述已自动生成">
            <a:extLst>
              <a:ext uri="{FF2B5EF4-FFF2-40B4-BE49-F238E27FC236}">
                <a16:creationId xmlns:a16="http://schemas.microsoft.com/office/drawing/2014/main" id="{D9E9B3E2-5829-4AC4-AFE9-20D04CA39D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309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08941BD7-AE07-4256-90D3-B46A76DB70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r="1467"/>
          <a:stretch>
            <a:fillRect/>
          </a:stretch>
        </p:blipFill>
        <p:spPr/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27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06282" y="9572379"/>
            <a:ext cx="4221162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Vibrant – By James Cameron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45237" y="-2327731"/>
            <a:ext cx="16659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err="1">
                <a:solidFill>
                  <a:srgbClr val="E1D5D2"/>
                </a:solidFill>
                <a:latin typeface="Playfair Display" panose="00000500000000000000" pitchFamily="2" charset="0"/>
              </a:rPr>
              <a:t>Vegance</a:t>
            </a:r>
            <a:endParaRPr lang="en-US" sz="30000" dirty="0">
              <a:solidFill>
                <a:srgbClr val="E1D5D2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16" name="图片占位符 15" descr="男人的脸&#10;&#10;描述已自动生成">
            <a:extLst>
              <a:ext uri="{FF2B5EF4-FFF2-40B4-BE49-F238E27FC236}">
                <a16:creationId xmlns:a16="http://schemas.microsoft.com/office/drawing/2014/main" id="{DA7C4DE0-EB82-46D1-A57E-3921689067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7754" y="4650059"/>
            <a:ext cx="3657600" cy="3657600"/>
          </a:xfrm>
        </p:spPr>
      </p:pic>
      <p:sp>
        <p:nvSpPr>
          <p:cNvPr id="12" name="TextBox 11"/>
          <p:cNvSpPr txBox="1"/>
          <p:nvPr/>
        </p:nvSpPr>
        <p:spPr>
          <a:xfrm>
            <a:off x="1226633" y="5583885"/>
            <a:ext cx="8189233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Image – </a:t>
            </a:r>
            <a:r>
              <a:rPr lang="en-US" sz="6000" dirty="0">
                <a:solidFill>
                  <a:srgbClr val="B48B7A"/>
                </a:solidFill>
                <a:latin typeface="Playfair Display" panose="00000500000000000000" pitchFamily="2" charset="0"/>
              </a:rPr>
              <a:t>PORTOFOLIO</a:t>
            </a:r>
            <a:endParaRPr lang="en-US" sz="6000" i="1" dirty="0">
              <a:solidFill>
                <a:srgbClr val="B48B7A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0F39AD0D-1AB0-4C30-965A-90F9C3D073B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" r="33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86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643967" y="1502539"/>
            <a:ext cx="53700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Image PORTOFOLIO</a:t>
            </a:r>
            <a:endParaRPr lang="en-US" sz="6000" i="1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43967" y="5888503"/>
            <a:ext cx="4895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43967" y="10371796"/>
            <a:ext cx="4221162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pc="6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RUSSIAN BEAUTY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F627-1958-4C1D-BB6A-D6ECD8AC587D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28</a:t>
            </a:fld>
            <a:r>
              <a:rPr lang="en-US"/>
              <a:t> / 35</a:t>
            </a:r>
            <a:endParaRPr lang="en-US" dirty="0"/>
          </a:p>
        </p:txBody>
      </p:sp>
      <p:pic>
        <p:nvPicPr>
          <p:cNvPr id="12" name="图片占位符 11" descr="蓝色头发的人&#10;&#10;描述已自动生成">
            <a:extLst>
              <a:ext uri="{FF2B5EF4-FFF2-40B4-BE49-F238E27FC236}">
                <a16:creationId xmlns:a16="http://schemas.microsoft.com/office/drawing/2014/main" id="{BEDFD9F8-AA46-417C-AA9B-65ECBDC14A3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人的眼睛&#10;&#10;描述已自动生成">
            <a:extLst>
              <a:ext uri="{FF2B5EF4-FFF2-40B4-BE49-F238E27FC236}">
                <a16:creationId xmlns:a16="http://schemas.microsoft.com/office/drawing/2014/main" id="{3C665033-17BD-4A73-BF11-EC29E9E946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 descr="女人的脸&#10;&#10;中度可信度描述已自动生成">
            <a:extLst>
              <a:ext uri="{FF2B5EF4-FFF2-40B4-BE49-F238E27FC236}">
                <a16:creationId xmlns:a16="http://schemas.microsoft.com/office/drawing/2014/main" id="{A95A8364-5A7B-471C-AA62-46394EFCBC1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F7B5846-0D73-416A-928A-D93DF87FD7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 b="12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39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29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85900" y="2028579"/>
            <a:ext cx="4221162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Abstraction – By </a:t>
            </a: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Doel</a:t>
            </a: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Hallvah</a:t>
            </a: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5" name="图片占位符 4" descr="图片包含 人, 男人, 服装, 年轻&#10;&#10;描述已自动生成">
            <a:extLst>
              <a:ext uri="{FF2B5EF4-FFF2-40B4-BE49-F238E27FC236}">
                <a16:creationId xmlns:a16="http://schemas.microsoft.com/office/drawing/2014/main" id="{0B682ED8-30E7-4506-B89E-E46C2B7310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71627" y="3036616"/>
            <a:ext cx="9261613" cy="7642768"/>
          </a:xfrm>
        </p:spPr>
      </p:pic>
      <p:pic>
        <p:nvPicPr>
          <p:cNvPr id="8" name="图片占位符 7" descr="图片包含 游戏机, 穿着, 帽子&#10;&#10;描述已自动生成">
            <a:extLst>
              <a:ext uri="{FF2B5EF4-FFF2-40B4-BE49-F238E27FC236}">
                <a16:creationId xmlns:a16="http://schemas.microsoft.com/office/drawing/2014/main" id="{C3CC71DF-2BBA-4B12-80F9-438B34BF272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 rot="16200000">
            <a:off x="11905105" y="5983605"/>
            <a:ext cx="16075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Image – </a:t>
            </a:r>
            <a:r>
              <a:rPr lang="en-US" sz="12000" dirty="0" err="1">
                <a:solidFill>
                  <a:schemeClr val="bg1"/>
                </a:solidFill>
                <a:latin typeface="Playfair Display" panose="00000500000000000000" pitchFamily="2" charset="0"/>
              </a:rPr>
              <a:t>Portofolio</a:t>
            </a:r>
            <a:endParaRPr lang="en-US" sz="12000" i="1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8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3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0046" y="2440305"/>
            <a:ext cx="10000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Index </a:t>
            </a:r>
            <a:r>
              <a:rPr lang="en-US" sz="6000" dirty="0">
                <a:solidFill>
                  <a:srgbClr val="B48B7A"/>
                </a:solidFill>
                <a:latin typeface="Playfair Display" panose="00000500000000000000" pitchFamily="2" charset="0"/>
              </a:rPr>
              <a:t>Table of Content</a:t>
            </a:r>
            <a:endParaRPr lang="en-US" sz="6000" i="1" dirty="0">
              <a:solidFill>
                <a:srgbClr val="B48B7A"/>
              </a:solidFill>
              <a:latin typeface="Playfair Display" panose="00000500000000000000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9718385" y="3505200"/>
            <a:ext cx="13295603" cy="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6"/>
          <p:cNvSpPr txBox="1">
            <a:spLocks/>
          </p:cNvSpPr>
          <p:nvPr/>
        </p:nvSpPr>
        <p:spPr>
          <a:xfrm>
            <a:off x="2219613" y="6130813"/>
            <a:ext cx="4961224" cy="4870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Introducing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Table of Content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Profile Company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Statement CEO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Meet The Team</a:t>
            </a:r>
          </a:p>
        </p:txBody>
      </p:sp>
      <p:sp>
        <p:nvSpPr>
          <p:cNvPr id="12" name="Text Placeholder 13"/>
          <p:cNvSpPr txBox="1">
            <a:spLocks/>
          </p:cNvSpPr>
          <p:nvPr/>
        </p:nvSpPr>
        <p:spPr>
          <a:xfrm>
            <a:off x="1287463" y="6130814"/>
            <a:ext cx="640080" cy="4636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sz="3000">
                <a:solidFill>
                  <a:srgbClr val="121212"/>
                </a:solidFill>
                <a:latin typeface="Playfair Display" panose="00000500000000000000" pitchFamily="2" charset="0"/>
              </a:rPr>
              <a:t>02</a:t>
            </a:r>
          </a:p>
          <a:p>
            <a:pPr defTabSz="1828891">
              <a:spcBef>
                <a:spcPts val="0"/>
              </a:spcBef>
            </a:pPr>
            <a:r>
              <a:rPr lang="en-US" sz="3000">
                <a:solidFill>
                  <a:srgbClr val="121212"/>
                </a:solidFill>
                <a:latin typeface="Playfair Display" panose="00000500000000000000" pitchFamily="2" charset="0"/>
              </a:rPr>
              <a:t>03</a:t>
            </a:r>
          </a:p>
          <a:p>
            <a:pPr defTabSz="1828891">
              <a:spcBef>
                <a:spcPts val="0"/>
              </a:spcBef>
            </a:pPr>
            <a:r>
              <a:rPr lang="en-US" sz="3000">
                <a:solidFill>
                  <a:srgbClr val="121212"/>
                </a:solidFill>
                <a:latin typeface="Playfair Display" panose="00000500000000000000" pitchFamily="2" charset="0"/>
              </a:rPr>
              <a:t>04</a:t>
            </a:r>
          </a:p>
          <a:p>
            <a:pPr defTabSz="1828891">
              <a:spcBef>
                <a:spcPts val="0"/>
              </a:spcBef>
            </a:pPr>
            <a:r>
              <a:rPr lang="en-US" sz="3000">
                <a:solidFill>
                  <a:srgbClr val="121212"/>
                </a:solidFill>
                <a:latin typeface="Playfair Display" panose="00000500000000000000" pitchFamily="2" charset="0"/>
              </a:rPr>
              <a:t>05</a:t>
            </a:r>
          </a:p>
          <a:p>
            <a:pPr defTabSz="1828891">
              <a:spcBef>
                <a:spcPts val="0"/>
              </a:spcBef>
            </a:pPr>
            <a:r>
              <a:rPr lang="en-US" sz="3000">
                <a:solidFill>
                  <a:srgbClr val="121212"/>
                </a:solidFill>
                <a:latin typeface="Playfair Display" panose="00000500000000000000" pitchFamily="2" charset="0"/>
              </a:rPr>
              <a:t>06</a:t>
            </a:r>
            <a:endParaRPr lang="en-US" sz="3000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13" name="Text Placeholder 14"/>
          <p:cNvSpPr txBox="1">
            <a:spLocks/>
          </p:cNvSpPr>
          <p:nvPr/>
        </p:nvSpPr>
        <p:spPr>
          <a:xfrm>
            <a:off x="10498263" y="6130814"/>
            <a:ext cx="4961224" cy="396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Highlight / Milestone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Our Service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Our Process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Project / </a:t>
            </a:r>
            <a:r>
              <a:rPr lang="en-US" sz="3000" dirty="0" err="1">
                <a:solidFill>
                  <a:srgbClr val="121212"/>
                </a:solidFill>
                <a:latin typeface="Playfair Display" panose="00000500000000000000" pitchFamily="2" charset="0"/>
              </a:rPr>
              <a:t>Portofolio</a:t>
            </a:r>
            <a:endParaRPr lang="en-US" sz="3000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14" name="Text Placeholder 15"/>
          <p:cNvSpPr txBox="1">
            <a:spLocks/>
          </p:cNvSpPr>
          <p:nvPr/>
        </p:nvSpPr>
        <p:spPr>
          <a:xfrm>
            <a:off x="9566113" y="6130814"/>
            <a:ext cx="640080" cy="4636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08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21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22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24</a:t>
            </a:r>
          </a:p>
        </p:txBody>
      </p:sp>
      <p:sp>
        <p:nvSpPr>
          <p:cNvPr id="15" name="Text Placeholder 16"/>
          <p:cNvSpPr txBox="1">
            <a:spLocks/>
          </p:cNvSpPr>
          <p:nvPr/>
        </p:nvSpPr>
        <p:spPr>
          <a:xfrm>
            <a:off x="20056918" y="6130814"/>
            <a:ext cx="4961224" cy="3965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sz="3000">
                <a:solidFill>
                  <a:srgbClr val="121212"/>
                </a:solidFill>
                <a:latin typeface="Playfair Display" panose="00000500000000000000" pitchFamily="2" charset="0"/>
              </a:rPr>
              <a:t>Client Testimoni</a:t>
            </a:r>
          </a:p>
          <a:p>
            <a:pPr defTabSz="1828891">
              <a:spcBef>
                <a:spcPts val="0"/>
              </a:spcBef>
            </a:pPr>
            <a:r>
              <a:rPr lang="en-US" sz="3000">
                <a:solidFill>
                  <a:srgbClr val="121212"/>
                </a:solidFill>
                <a:latin typeface="Playfair Display" panose="00000500000000000000" pitchFamily="2" charset="0"/>
              </a:rPr>
              <a:t>Business Plan</a:t>
            </a:r>
          </a:p>
          <a:p>
            <a:pPr defTabSz="1828891">
              <a:spcBef>
                <a:spcPts val="0"/>
              </a:spcBef>
            </a:pPr>
            <a:r>
              <a:rPr lang="en-US" sz="3000">
                <a:solidFill>
                  <a:srgbClr val="121212"/>
                </a:solidFill>
                <a:latin typeface="Playfair Display" panose="00000500000000000000" pitchFamily="2" charset="0"/>
              </a:rPr>
              <a:t>Contact Us</a:t>
            </a:r>
          </a:p>
          <a:p>
            <a:pPr defTabSz="1828891">
              <a:spcBef>
                <a:spcPts val="0"/>
              </a:spcBef>
            </a:pPr>
            <a:r>
              <a:rPr lang="en-US" sz="3000">
                <a:solidFill>
                  <a:srgbClr val="121212"/>
                </a:solidFill>
                <a:latin typeface="Playfair Display" panose="00000500000000000000" pitchFamily="2" charset="0"/>
              </a:rPr>
              <a:t>End Page</a:t>
            </a:r>
            <a:endParaRPr lang="en-US" sz="3000" dirty="0">
              <a:solidFill>
                <a:srgbClr val="121212"/>
              </a:solidFill>
              <a:latin typeface="Playfair Display" panose="00000500000000000000" pitchFamily="2" charset="0"/>
            </a:endParaRPr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19124768" y="6130814"/>
            <a:ext cx="640080" cy="4636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31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22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34</a:t>
            </a:r>
          </a:p>
          <a:p>
            <a:pPr defTabSz="1828891">
              <a:spcBef>
                <a:spcPts val="0"/>
              </a:spcBef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35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92906" y="1205415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5749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打电话的人&#10;&#10;中度可信度描述已自动生成">
            <a:extLst>
              <a:ext uri="{FF2B5EF4-FFF2-40B4-BE49-F238E27FC236}">
                <a16:creationId xmlns:a16="http://schemas.microsoft.com/office/drawing/2014/main" id="{2B37CEA8-AA76-4288-8A60-85DD0428D6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87048" cy="13716000"/>
          </a:xfrm>
        </p:spPr>
      </p:pic>
      <p:sp>
        <p:nvSpPr>
          <p:cNvPr id="8" name="Rectangle 7"/>
          <p:cNvSpPr/>
          <p:nvPr/>
        </p:nvSpPr>
        <p:spPr>
          <a:xfrm>
            <a:off x="9486989" y="4305300"/>
            <a:ext cx="5413196" cy="5413248"/>
          </a:xfrm>
          <a:prstGeom prst="rect">
            <a:avLst/>
          </a:prstGeom>
          <a:solidFill>
            <a:srgbClr val="B48B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73188" y="4305300"/>
            <a:ext cx="5413196" cy="5413248"/>
          </a:xfrm>
          <a:prstGeom prst="rect">
            <a:avLst/>
          </a:prstGeom>
          <a:solidFill>
            <a:srgbClr val="B48B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600792" y="4305300"/>
            <a:ext cx="5413196" cy="5413248"/>
          </a:xfrm>
          <a:prstGeom prst="rect">
            <a:avLst/>
          </a:prstGeom>
          <a:solidFill>
            <a:srgbClr val="B48B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>
                <a:solidFill>
                  <a:schemeClr val="bg1"/>
                </a:solidFill>
              </a:rPr>
              <a:pPr/>
              <a:t>April 25, 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www.vegance.studio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>
                <a:solidFill>
                  <a:schemeClr val="bg1"/>
                </a:solidFill>
              </a:rPr>
              <a:pPr/>
              <a:t>30</a:t>
            </a:fld>
            <a:r>
              <a:rPr lang="en-US">
                <a:solidFill>
                  <a:schemeClr val="bg1"/>
                </a:solidFill>
              </a:rPr>
              <a:t> / 35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1800" y="944091"/>
            <a:ext cx="74536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What </a:t>
            </a:r>
            <a:r>
              <a:rPr lang="en-US" sz="12000" dirty="0">
                <a:solidFill>
                  <a:schemeClr val="bg1"/>
                </a:solidFill>
                <a:latin typeface="Playfair Display" panose="00000500000000000000" pitchFamily="2" charset="0"/>
              </a:rPr>
              <a:t>They Say 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93786" y="4725924"/>
            <a:ext cx="457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7587" y="4725924"/>
            <a:ext cx="457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021390" y="4725924"/>
            <a:ext cx="4572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4"/>
          <p:cNvSpPr txBox="1">
            <a:spLocks/>
          </p:cNvSpPr>
          <p:nvPr/>
        </p:nvSpPr>
        <p:spPr>
          <a:xfrm>
            <a:off x="2049818" y="5280440"/>
            <a:ext cx="4059936" cy="273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Love this item!         It’s really are one of my </a:t>
            </a:r>
            <a:r>
              <a:rPr lang="en-US" dirty="0" err="1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faves</a:t>
            </a:r>
            <a:r>
              <a:rPr lang="en-US" dirty="0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 this year!</a:t>
            </a:r>
          </a:p>
        </p:txBody>
      </p:sp>
      <p:sp>
        <p:nvSpPr>
          <p:cNvPr id="21" name="Text Placeholder 17"/>
          <p:cNvSpPr txBox="1">
            <a:spLocks/>
          </p:cNvSpPr>
          <p:nvPr/>
        </p:nvSpPr>
        <p:spPr>
          <a:xfrm>
            <a:off x="18277422" y="8506151"/>
            <a:ext cx="4059936" cy="59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@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Kate_mdltwn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2" name="Text Placeholder 18"/>
          <p:cNvSpPr txBox="1">
            <a:spLocks/>
          </p:cNvSpPr>
          <p:nvPr/>
        </p:nvSpPr>
        <p:spPr>
          <a:xfrm>
            <a:off x="10163619" y="5280440"/>
            <a:ext cx="4059936" cy="273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Nice offers.            They provide very good service. Friendly staff.</a:t>
            </a:r>
          </a:p>
        </p:txBody>
      </p:sp>
      <p:sp>
        <p:nvSpPr>
          <p:cNvPr id="23" name="Text Placeholder 27"/>
          <p:cNvSpPr txBox="1">
            <a:spLocks/>
          </p:cNvSpPr>
          <p:nvPr/>
        </p:nvSpPr>
        <p:spPr>
          <a:xfrm>
            <a:off x="18277422" y="5280440"/>
            <a:ext cx="4059936" cy="273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Very beautiful product, Also very classy </a:t>
            </a:r>
            <a:r>
              <a:rPr lang="en-US" dirty="0" err="1">
                <a:solidFill>
                  <a:srgbClr val="121212"/>
                </a:solidFill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collab</a:t>
            </a:r>
            <a:endParaRPr lang="en-US" dirty="0">
              <a:solidFill>
                <a:srgbClr val="121212"/>
              </a:solidFill>
              <a:latin typeface="Playfair Display" panose="00000500000000000000" pitchFamily="2" charset="0"/>
              <a:ea typeface="Texturina 12pt" pitchFamily="2" charset="0"/>
              <a:cs typeface="Arimo" panose="020B0604020202020204" pitchFamily="34" charset="0"/>
            </a:endParaRPr>
          </a:p>
        </p:txBody>
      </p:sp>
      <p:sp>
        <p:nvSpPr>
          <p:cNvPr id="24" name="Text Placeholder 31"/>
          <p:cNvSpPr txBox="1">
            <a:spLocks/>
          </p:cNvSpPr>
          <p:nvPr/>
        </p:nvSpPr>
        <p:spPr>
          <a:xfrm>
            <a:off x="10163619" y="8506151"/>
            <a:ext cx="4059936" cy="59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@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Pollipopp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5" name="Text Placeholder 32"/>
          <p:cNvSpPr txBox="1">
            <a:spLocks/>
          </p:cNvSpPr>
          <p:nvPr/>
        </p:nvSpPr>
        <p:spPr>
          <a:xfrm>
            <a:off x="2049818" y="8506151"/>
            <a:ext cx="4059936" cy="59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@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Julia_vanka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92906" y="3014402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CLIENT TESTIMONIALS</a:t>
            </a:r>
          </a:p>
        </p:txBody>
      </p:sp>
    </p:spTree>
    <p:extLst>
      <p:ext uri="{BB962C8B-B14F-4D97-AF65-F5344CB8AC3E}">
        <p14:creationId xmlns:p14="http://schemas.microsoft.com/office/powerpoint/2010/main" val="399150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31</a:t>
            </a:fld>
            <a:r>
              <a:rPr lang="en-US"/>
              <a:t> / 35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105906" y="3278124"/>
            <a:ext cx="6908082" cy="7885176"/>
            <a:chOff x="5748147" y="8088003"/>
            <a:chExt cx="2108438" cy="2406660"/>
          </a:xfrm>
          <a:solidFill>
            <a:srgbClr val="B48B7A"/>
          </a:solidFill>
        </p:grpSpPr>
        <p:sp>
          <p:nvSpPr>
            <p:cNvPr id="18" name="Forme libre : forme 14">
              <a:extLst>
                <a:ext uri="{FF2B5EF4-FFF2-40B4-BE49-F238E27FC236}">
                  <a16:creationId xmlns:a16="http://schemas.microsoft.com/office/drawing/2014/main" id="{1949DF35-080F-4038-960F-EB221B843F49}"/>
                </a:ext>
              </a:extLst>
            </p:cNvPr>
            <p:cNvSpPr/>
            <p:nvPr/>
          </p:nvSpPr>
          <p:spPr>
            <a:xfrm>
              <a:off x="6752426" y="10102710"/>
              <a:ext cx="608203" cy="391953"/>
            </a:xfrm>
            <a:custGeom>
              <a:avLst/>
              <a:gdLst>
                <a:gd name="connsiteX0" fmla="*/ 40093 w 363017"/>
                <a:gd name="connsiteY0" fmla="*/ 36100 h 233944"/>
                <a:gd name="connsiteX1" fmla="*/ 51710 w 363017"/>
                <a:gd name="connsiteY1" fmla="*/ 54412 h 233944"/>
                <a:gd name="connsiteX2" fmla="*/ 61552 w 363017"/>
                <a:gd name="connsiteY2" fmla="*/ 54412 h 233944"/>
                <a:gd name="connsiteX3" fmla="*/ 74056 w 363017"/>
                <a:gd name="connsiteY3" fmla="*/ 44571 h 233944"/>
                <a:gd name="connsiteX4" fmla="*/ 74499 w 363017"/>
                <a:gd name="connsiteY4" fmla="*/ 34769 h 233944"/>
                <a:gd name="connsiteX5" fmla="*/ 79864 w 363017"/>
                <a:gd name="connsiteY5" fmla="*/ 30292 h 233944"/>
                <a:gd name="connsiteX6" fmla="*/ 86116 w 363017"/>
                <a:gd name="connsiteY6" fmla="*/ 32510 h 233944"/>
                <a:gd name="connsiteX7" fmla="*/ 95474 w 363017"/>
                <a:gd name="connsiteY7" fmla="*/ 26702 h 233944"/>
                <a:gd name="connsiteX8" fmla="*/ 107978 w 363017"/>
                <a:gd name="connsiteY8" fmla="*/ 32067 h 233944"/>
                <a:gd name="connsiteX9" fmla="*/ 109793 w 363017"/>
                <a:gd name="connsiteY9" fmla="*/ 42352 h 233944"/>
                <a:gd name="connsiteX10" fmla="*/ 128105 w 363017"/>
                <a:gd name="connsiteY10" fmla="*/ 41908 h 233944"/>
                <a:gd name="connsiteX11" fmla="*/ 132098 w 363017"/>
                <a:gd name="connsiteY11" fmla="*/ 50379 h 233944"/>
                <a:gd name="connsiteX12" fmla="*/ 153113 w 363017"/>
                <a:gd name="connsiteY12" fmla="*/ 59777 h 233944"/>
                <a:gd name="connsiteX13" fmla="*/ 162470 w 363017"/>
                <a:gd name="connsiteY13" fmla="*/ 57518 h 233944"/>
                <a:gd name="connsiteX14" fmla="*/ 179895 w 363017"/>
                <a:gd name="connsiteY14" fmla="*/ 46829 h 233944"/>
                <a:gd name="connsiteX15" fmla="*/ 219222 w 363017"/>
                <a:gd name="connsiteY15" fmla="*/ 47273 h 233944"/>
                <a:gd name="connsiteX16" fmla="*/ 250038 w 363017"/>
                <a:gd name="connsiteY16" fmla="*/ 40577 h 233944"/>
                <a:gd name="connsiteX17" fmla="*/ 264761 w 363017"/>
                <a:gd name="connsiteY17" fmla="*/ 28961 h 233944"/>
                <a:gd name="connsiteX18" fmla="*/ 284444 w 363017"/>
                <a:gd name="connsiteY18" fmla="*/ 22709 h 233944"/>
                <a:gd name="connsiteX19" fmla="*/ 300941 w 363017"/>
                <a:gd name="connsiteY19" fmla="*/ 28517 h 233944"/>
                <a:gd name="connsiteX20" fmla="*/ 310783 w 363017"/>
                <a:gd name="connsiteY20" fmla="*/ 26258 h 233944"/>
                <a:gd name="connsiteX21" fmla="*/ 317922 w 363017"/>
                <a:gd name="connsiteY21" fmla="*/ 14642 h 233944"/>
                <a:gd name="connsiteX22" fmla="*/ 326433 w 363017"/>
                <a:gd name="connsiteY22" fmla="*/ 14642 h 233944"/>
                <a:gd name="connsiteX23" fmla="*/ 352772 w 363017"/>
                <a:gd name="connsiteY23" fmla="*/ 3025 h 233944"/>
                <a:gd name="connsiteX24" fmla="*/ 360355 w 363017"/>
                <a:gd name="connsiteY24" fmla="*/ 5728 h 233944"/>
                <a:gd name="connsiteX25" fmla="*/ 346964 w 363017"/>
                <a:gd name="connsiteY25" fmla="*/ 32067 h 233944"/>
                <a:gd name="connsiteX26" fmla="*/ 319254 w 363017"/>
                <a:gd name="connsiteY26" fmla="*/ 77202 h 233944"/>
                <a:gd name="connsiteX27" fmla="*/ 321069 w 363017"/>
                <a:gd name="connsiteY27" fmla="*/ 98176 h 233944"/>
                <a:gd name="connsiteX28" fmla="*/ 309896 w 363017"/>
                <a:gd name="connsiteY28" fmla="*/ 119191 h 233944"/>
                <a:gd name="connsiteX29" fmla="*/ 310783 w 363017"/>
                <a:gd name="connsiteY29" fmla="*/ 138834 h 233944"/>
                <a:gd name="connsiteX30" fmla="*/ 316148 w 363017"/>
                <a:gd name="connsiteY30" fmla="*/ 142384 h 233944"/>
                <a:gd name="connsiteX31" fmla="*/ 324174 w 363017"/>
                <a:gd name="connsiteY31" fmla="*/ 144198 h 233944"/>
                <a:gd name="connsiteX32" fmla="*/ 326877 w 363017"/>
                <a:gd name="connsiteY32" fmla="*/ 149563 h 233944"/>
                <a:gd name="connsiteX33" fmla="*/ 323287 w 363017"/>
                <a:gd name="connsiteY33" fmla="*/ 160696 h 233944"/>
                <a:gd name="connsiteX34" fmla="*/ 333129 w 363017"/>
                <a:gd name="connsiteY34" fmla="*/ 173684 h 233944"/>
                <a:gd name="connsiteX35" fmla="*/ 335791 w 363017"/>
                <a:gd name="connsiteY35" fmla="*/ 183485 h 233944"/>
                <a:gd name="connsiteX36" fmla="*/ 320181 w 363017"/>
                <a:gd name="connsiteY36" fmla="*/ 197804 h 233944"/>
                <a:gd name="connsiteX37" fmla="*/ 315260 w 363017"/>
                <a:gd name="connsiteY37" fmla="*/ 216560 h 233944"/>
                <a:gd name="connsiteX38" fmla="*/ 315260 w 363017"/>
                <a:gd name="connsiteY38" fmla="*/ 233057 h 233944"/>
                <a:gd name="connsiteX39" fmla="*/ 286663 w 363017"/>
                <a:gd name="connsiteY39" fmla="*/ 225918 h 233944"/>
                <a:gd name="connsiteX40" fmla="*/ 274602 w 363017"/>
                <a:gd name="connsiteY40" fmla="*/ 226805 h 233944"/>
                <a:gd name="connsiteX41" fmla="*/ 242899 w 363017"/>
                <a:gd name="connsiteY41" fmla="*/ 217004 h 233944"/>
                <a:gd name="connsiteX42" fmla="*/ 229024 w 363017"/>
                <a:gd name="connsiteY42" fmla="*/ 196877 h 233944"/>
                <a:gd name="connsiteX43" fmla="*/ 203128 w 363017"/>
                <a:gd name="connsiteY43" fmla="*/ 176790 h 233944"/>
                <a:gd name="connsiteX44" fmla="*/ 176346 w 363017"/>
                <a:gd name="connsiteY44" fmla="*/ 180380 h 233944"/>
                <a:gd name="connsiteX45" fmla="*/ 166060 w 363017"/>
                <a:gd name="connsiteY45" fmla="*/ 175015 h 233944"/>
                <a:gd name="connsiteX46" fmla="*/ 155331 w 363017"/>
                <a:gd name="connsiteY46" fmla="*/ 173200 h 233944"/>
                <a:gd name="connsiteX47" fmla="*/ 136131 w 363017"/>
                <a:gd name="connsiteY47" fmla="*/ 158477 h 233944"/>
                <a:gd name="connsiteX48" fmla="*/ 123184 w 363017"/>
                <a:gd name="connsiteY48" fmla="*/ 153113 h 233944"/>
                <a:gd name="connsiteX49" fmla="*/ 103097 w 363017"/>
                <a:gd name="connsiteY49" fmla="*/ 141940 h 233944"/>
                <a:gd name="connsiteX50" fmla="*/ 89665 w 363017"/>
                <a:gd name="connsiteY50" fmla="*/ 129880 h 233944"/>
                <a:gd name="connsiteX51" fmla="*/ 71797 w 363017"/>
                <a:gd name="connsiteY51" fmla="*/ 128548 h 233944"/>
                <a:gd name="connsiteX52" fmla="*/ 62883 w 363017"/>
                <a:gd name="connsiteY52" fmla="*/ 117820 h 233944"/>
                <a:gd name="connsiteX53" fmla="*/ 27146 w 363017"/>
                <a:gd name="connsiteY53" fmla="*/ 121409 h 233944"/>
                <a:gd name="connsiteX54" fmla="*/ 18675 w 363017"/>
                <a:gd name="connsiteY54" fmla="*/ 108462 h 233944"/>
                <a:gd name="connsiteX55" fmla="*/ 10165 w 363017"/>
                <a:gd name="connsiteY55" fmla="*/ 107574 h 233944"/>
                <a:gd name="connsiteX56" fmla="*/ 3025 w 363017"/>
                <a:gd name="connsiteY56" fmla="*/ 88334 h 233944"/>
                <a:gd name="connsiteX57" fmla="*/ 9721 w 363017"/>
                <a:gd name="connsiteY57" fmla="*/ 83897 h 233944"/>
                <a:gd name="connsiteX58" fmla="*/ 8390 w 363017"/>
                <a:gd name="connsiteY58" fmla="*/ 66917 h 233944"/>
                <a:gd name="connsiteX59" fmla="*/ 15529 w 363017"/>
                <a:gd name="connsiteY59" fmla="*/ 53525 h 233944"/>
                <a:gd name="connsiteX60" fmla="*/ 32510 w 363017"/>
                <a:gd name="connsiteY60" fmla="*/ 43683 h 23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63017" h="233944">
                  <a:moveTo>
                    <a:pt x="40093" y="36100"/>
                  </a:moveTo>
                  <a:lnTo>
                    <a:pt x="51710" y="54412"/>
                  </a:lnTo>
                  <a:lnTo>
                    <a:pt x="61552" y="54412"/>
                  </a:lnTo>
                  <a:lnTo>
                    <a:pt x="74056" y="44571"/>
                  </a:lnTo>
                  <a:lnTo>
                    <a:pt x="74499" y="34769"/>
                  </a:lnTo>
                  <a:lnTo>
                    <a:pt x="79864" y="30292"/>
                  </a:lnTo>
                  <a:lnTo>
                    <a:pt x="86116" y="32510"/>
                  </a:lnTo>
                  <a:lnTo>
                    <a:pt x="95474" y="26702"/>
                  </a:lnTo>
                  <a:lnTo>
                    <a:pt x="107978" y="32067"/>
                  </a:lnTo>
                  <a:lnTo>
                    <a:pt x="109793" y="42352"/>
                  </a:lnTo>
                  <a:lnTo>
                    <a:pt x="128105" y="41908"/>
                  </a:lnTo>
                  <a:lnTo>
                    <a:pt x="132098" y="50379"/>
                  </a:lnTo>
                  <a:lnTo>
                    <a:pt x="153113" y="59777"/>
                  </a:lnTo>
                  <a:lnTo>
                    <a:pt x="162470" y="57518"/>
                  </a:lnTo>
                  <a:lnTo>
                    <a:pt x="179895" y="46829"/>
                  </a:lnTo>
                  <a:lnTo>
                    <a:pt x="219222" y="47273"/>
                  </a:lnTo>
                  <a:lnTo>
                    <a:pt x="250038" y="40577"/>
                  </a:lnTo>
                  <a:lnTo>
                    <a:pt x="264761" y="28961"/>
                  </a:lnTo>
                  <a:lnTo>
                    <a:pt x="284444" y="22709"/>
                  </a:lnTo>
                  <a:lnTo>
                    <a:pt x="300941" y="28517"/>
                  </a:lnTo>
                  <a:lnTo>
                    <a:pt x="310783" y="26258"/>
                  </a:lnTo>
                  <a:lnTo>
                    <a:pt x="317922" y="14642"/>
                  </a:lnTo>
                  <a:lnTo>
                    <a:pt x="326433" y="14642"/>
                  </a:lnTo>
                  <a:lnTo>
                    <a:pt x="352772" y="3025"/>
                  </a:lnTo>
                  <a:lnTo>
                    <a:pt x="360355" y="5728"/>
                  </a:lnTo>
                  <a:lnTo>
                    <a:pt x="346964" y="32067"/>
                  </a:lnTo>
                  <a:lnTo>
                    <a:pt x="319254" y="77202"/>
                  </a:lnTo>
                  <a:lnTo>
                    <a:pt x="321069" y="98176"/>
                  </a:lnTo>
                  <a:lnTo>
                    <a:pt x="309896" y="119191"/>
                  </a:lnTo>
                  <a:lnTo>
                    <a:pt x="310783" y="138834"/>
                  </a:lnTo>
                  <a:lnTo>
                    <a:pt x="316148" y="142384"/>
                  </a:lnTo>
                  <a:lnTo>
                    <a:pt x="324174" y="144198"/>
                  </a:lnTo>
                  <a:lnTo>
                    <a:pt x="326877" y="149563"/>
                  </a:lnTo>
                  <a:lnTo>
                    <a:pt x="323287" y="160696"/>
                  </a:lnTo>
                  <a:lnTo>
                    <a:pt x="333129" y="173684"/>
                  </a:lnTo>
                  <a:lnTo>
                    <a:pt x="335791" y="183485"/>
                  </a:lnTo>
                  <a:lnTo>
                    <a:pt x="320181" y="197804"/>
                  </a:lnTo>
                  <a:lnTo>
                    <a:pt x="315260" y="216560"/>
                  </a:lnTo>
                  <a:lnTo>
                    <a:pt x="315260" y="233057"/>
                  </a:lnTo>
                  <a:lnTo>
                    <a:pt x="286663" y="225918"/>
                  </a:lnTo>
                  <a:lnTo>
                    <a:pt x="274602" y="226805"/>
                  </a:lnTo>
                  <a:lnTo>
                    <a:pt x="242899" y="217004"/>
                  </a:lnTo>
                  <a:lnTo>
                    <a:pt x="229024" y="196877"/>
                  </a:lnTo>
                  <a:lnTo>
                    <a:pt x="203128" y="176790"/>
                  </a:lnTo>
                  <a:lnTo>
                    <a:pt x="176346" y="180380"/>
                  </a:lnTo>
                  <a:lnTo>
                    <a:pt x="166060" y="175015"/>
                  </a:lnTo>
                  <a:lnTo>
                    <a:pt x="155331" y="173200"/>
                  </a:lnTo>
                  <a:lnTo>
                    <a:pt x="136131" y="158477"/>
                  </a:lnTo>
                  <a:lnTo>
                    <a:pt x="123184" y="153113"/>
                  </a:lnTo>
                  <a:lnTo>
                    <a:pt x="103097" y="141940"/>
                  </a:lnTo>
                  <a:lnTo>
                    <a:pt x="89665" y="129880"/>
                  </a:lnTo>
                  <a:lnTo>
                    <a:pt x="71797" y="128548"/>
                  </a:lnTo>
                  <a:lnTo>
                    <a:pt x="62883" y="117820"/>
                  </a:lnTo>
                  <a:lnTo>
                    <a:pt x="27146" y="121409"/>
                  </a:lnTo>
                  <a:lnTo>
                    <a:pt x="18675" y="108462"/>
                  </a:lnTo>
                  <a:lnTo>
                    <a:pt x="10165" y="107574"/>
                  </a:lnTo>
                  <a:lnTo>
                    <a:pt x="3025" y="88334"/>
                  </a:lnTo>
                  <a:lnTo>
                    <a:pt x="9721" y="83897"/>
                  </a:lnTo>
                  <a:lnTo>
                    <a:pt x="8390" y="66917"/>
                  </a:lnTo>
                  <a:lnTo>
                    <a:pt x="15529" y="53525"/>
                  </a:lnTo>
                  <a:lnTo>
                    <a:pt x="32510" y="43683"/>
                  </a:lnTo>
                  <a:close/>
                </a:path>
              </a:pathLst>
            </a:custGeom>
            <a:solidFill>
              <a:srgbClr val="E1D5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Inter" panose="020B0502030000000004" pitchFamily="34" charset="0"/>
                <a:ea typeface="+mn-ea"/>
                <a:cs typeface="+mn-cs"/>
              </a:endParaRPr>
            </a:p>
          </p:txBody>
        </p:sp>
        <p:sp>
          <p:nvSpPr>
            <p:cNvPr id="19" name="Forme libre : forme 1516">
              <a:extLst>
                <a:ext uri="{FF2B5EF4-FFF2-40B4-BE49-F238E27FC236}">
                  <a16:creationId xmlns:a16="http://schemas.microsoft.com/office/drawing/2014/main" id="{00B8254B-AE8E-4D82-9EB9-FF979A01DE89}"/>
                </a:ext>
              </a:extLst>
            </p:cNvPr>
            <p:cNvSpPr/>
            <p:nvPr/>
          </p:nvSpPr>
          <p:spPr>
            <a:xfrm>
              <a:off x="5748147" y="8088003"/>
              <a:ext cx="2108438" cy="2101681"/>
            </a:xfrm>
            <a:custGeom>
              <a:avLst/>
              <a:gdLst>
                <a:gd name="connsiteX0" fmla="*/ 1253297 w 1258459"/>
                <a:gd name="connsiteY0" fmla="*/ 913633 h 1254425"/>
                <a:gd name="connsiteX1" fmla="*/ 1232282 w 1258459"/>
                <a:gd name="connsiteY1" fmla="*/ 885076 h 1254425"/>
                <a:gd name="connsiteX2" fmla="*/ 1197755 w 1258459"/>
                <a:gd name="connsiteY2" fmla="*/ 865231 h 1254425"/>
                <a:gd name="connsiteX3" fmla="*/ 1196263 w 1258459"/>
                <a:gd name="connsiteY3" fmla="*/ 853816 h 1254425"/>
                <a:gd name="connsiteX4" fmla="*/ 1159033 w 1258459"/>
                <a:gd name="connsiteY4" fmla="*/ 836996 h 1254425"/>
                <a:gd name="connsiteX5" fmla="*/ 1129588 w 1258459"/>
                <a:gd name="connsiteY5" fmla="*/ 829494 h 1254425"/>
                <a:gd name="connsiteX6" fmla="*/ 1104661 w 1258459"/>
                <a:gd name="connsiteY6" fmla="*/ 807552 h 1254425"/>
                <a:gd name="connsiteX7" fmla="*/ 1054807 w 1258459"/>
                <a:gd name="connsiteY7" fmla="*/ 793435 h 1254425"/>
                <a:gd name="connsiteX8" fmla="*/ 962278 w 1258459"/>
                <a:gd name="connsiteY8" fmla="*/ 758302 h 1254425"/>
                <a:gd name="connsiteX9" fmla="*/ 957478 w 1258459"/>
                <a:gd name="connsiteY9" fmla="*/ 749308 h 1254425"/>
                <a:gd name="connsiteX10" fmla="*/ 957478 w 1258459"/>
                <a:gd name="connsiteY10" fmla="*/ 737893 h 1254425"/>
                <a:gd name="connsiteX11" fmla="*/ 986600 w 1258459"/>
                <a:gd name="connsiteY11" fmla="*/ 712643 h 1254425"/>
                <a:gd name="connsiteX12" fmla="*/ 986600 w 1258459"/>
                <a:gd name="connsiteY12" fmla="*/ 700623 h 1254425"/>
                <a:gd name="connsiteX13" fmla="*/ 976072 w 1258459"/>
                <a:gd name="connsiteY13" fmla="*/ 691305 h 1254425"/>
                <a:gd name="connsiteX14" fmla="*/ 960140 w 1258459"/>
                <a:gd name="connsiteY14" fmla="*/ 692193 h 1254425"/>
                <a:gd name="connsiteX15" fmla="*/ 910286 w 1258459"/>
                <a:gd name="connsiteY15" fmla="*/ 697598 h 1254425"/>
                <a:gd name="connsiteX16" fmla="*/ 867329 w 1258459"/>
                <a:gd name="connsiteY16" fmla="*/ 697598 h 1254425"/>
                <a:gd name="connsiteX17" fmla="*/ 857729 w 1258459"/>
                <a:gd name="connsiteY17" fmla="*/ 687675 h 1254425"/>
                <a:gd name="connsiteX18" fmla="*/ 842119 w 1258459"/>
                <a:gd name="connsiteY18" fmla="*/ 684086 h 1254425"/>
                <a:gd name="connsiteX19" fmla="*/ 828889 w 1258459"/>
                <a:gd name="connsiteY19" fmla="*/ 676583 h 1254425"/>
                <a:gd name="connsiteX20" fmla="*/ 827074 w 1258459"/>
                <a:gd name="connsiteY20" fmla="*/ 669081 h 1254425"/>
                <a:gd name="connsiteX21" fmla="*/ 821952 w 1258459"/>
                <a:gd name="connsiteY21" fmla="*/ 663958 h 1254425"/>
                <a:gd name="connsiteX22" fmla="*/ 812634 w 1258459"/>
                <a:gd name="connsiteY22" fmla="*/ 663353 h 1254425"/>
                <a:gd name="connsiteX23" fmla="*/ 759150 w 1258459"/>
                <a:gd name="connsiteY23" fmla="*/ 618299 h 1254425"/>
                <a:gd name="connsiteX24" fmla="*/ 735432 w 1258459"/>
                <a:gd name="connsiteY24" fmla="*/ 570219 h 1254425"/>
                <a:gd name="connsiteX25" fmla="*/ 731238 w 1258459"/>
                <a:gd name="connsiteY25" fmla="*/ 544969 h 1254425"/>
                <a:gd name="connsiteX26" fmla="*/ 711110 w 1258459"/>
                <a:gd name="connsiteY26" fmla="*/ 498705 h 1254425"/>
                <a:gd name="connsiteX27" fmla="*/ 714095 w 1258459"/>
                <a:gd name="connsiteY27" fmla="*/ 494510 h 1254425"/>
                <a:gd name="connsiteX28" fmla="*/ 706593 w 1258459"/>
                <a:gd name="connsiteY28" fmla="*/ 476480 h 1254425"/>
                <a:gd name="connsiteX29" fmla="*/ 692193 w 1258459"/>
                <a:gd name="connsiteY29" fmla="*/ 465952 h 1254425"/>
                <a:gd name="connsiteX30" fmla="*/ 665169 w 1258459"/>
                <a:gd name="connsiteY30" fmla="*/ 453045 h 1254425"/>
                <a:gd name="connsiteX31" fmla="*/ 635724 w 1258459"/>
                <a:gd name="connsiteY31" fmla="*/ 428723 h 1254425"/>
                <a:gd name="connsiteX32" fmla="*/ 593977 w 1258459"/>
                <a:gd name="connsiteY32" fmla="*/ 412791 h 1254425"/>
                <a:gd name="connsiteX33" fmla="*/ 570260 w 1258459"/>
                <a:gd name="connsiteY33" fmla="*/ 383669 h 1254425"/>
                <a:gd name="connsiteX34" fmla="*/ 561547 w 1258459"/>
                <a:gd name="connsiteY34" fmla="*/ 341317 h 1254425"/>
                <a:gd name="connsiteX35" fmla="*/ 557635 w 1258459"/>
                <a:gd name="connsiteY35" fmla="*/ 329902 h 1254425"/>
                <a:gd name="connsiteX36" fmla="*/ 558845 w 1258459"/>
                <a:gd name="connsiteY36" fmla="*/ 305862 h 1254425"/>
                <a:gd name="connsiteX37" fmla="*/ 562435 w 1258459"/>
                <a:gd name="connsiteY37" fmla="*/ 303765 h 1254425"/>
                <a:gd name="connsiteX38" fmla="*/ 569332 w 1258459"/>
                <a:gd name="connsiteY38" fmla="*/ 307959 h 1254425"/>
                <a:gd name="connsiteX39" fmla="*/ 578044 w 1258459"/>
                <a:gd name="connsiteY39" fmla="*/ 305862 h 1254425"/>
                <a:gd name="connsiteX40" fmla="*/ 584054 w 1258459"/>
                <a:gd name="connsiteY40" fmla="*/ 286340 h 1254425"/>
                <a:gd name="connsiteX41" fmla="*/ 566952 w 1258459"/>
                <a:gd name="connsiteY41" fmla="*/ 270407 h 1254425"/>
                <a:gd name="connsiteX42" fmla="*/ 562152 w 1258459"/>
                <a:gd name="connsiteY42" fmla="*/ 250562 h 1254425"/>
                <a:gd name="connsiteX43" fmla="*/ 553722 w 1258459"/>
                <a:gd name="connsiteY43" fmla="*/ 249352 h 1254425"/>
                <a:gd name="connsiteX44" fmla="*/ 550132 w 1258459"/>
                <a:gd name="connsiteY44" fmla="*/ 245440 h 1254425"/>
                <a:gd name="connsiteX45" fmla="*/ 545938 w 1258459"/>
                <a:gd name="connsiteY45" fmla="*/ 238220 h 1254425"/>
                <a:gd name="connsiteX46" fmla="*/ 554045 w 1258459"/>
                <a:gd name="connsiteY46" fmla="*/ 230395 h 1254425"/>
                <a:gd name="connsiteX47" fmla="*/ 553763 w 1258459"/>
                <a:gd name="connsiteY47" fmla="*/ 214785 h 1254425"/>
                <a:gd name="connsiteX48" fmla="*/ 578690 w 1258459"/>
                <a:gd name="connsiteY48" fmla="*/ 202160 h 1254425"/>
                <a:gd name="connsiteX49" fmla="*/ 582602 w 1258459"/>
                <a:gd name="connsiteY49" fmla="*/ 204257 h 1254425"/>
                <a:gd name="connsiteX50" fmla="*/ 582320 w 1258459"/>
                <a:gd name="connsiteY50" fmla="*/ 210550 h 1254425"/>
                <a:gd name="connsiteX51" fmla="*/ 587725 w 1258459"/>
                <a:gd name="connsiteY51" fmla="*/ 211760 h 1254425"/>
                <a:gd name="connsiteX52" fmla="*/ 621364 w 1258459"/>
                <a:gd name="connsiteY52" fmla="*/ 190140 h 1254425"/>
                <a:gd name="connsiteX53" fmla="*/ 632779 w 1258459"/>
                <a:gd name="connsiteY53" fmla="*/ 187438 h 1254425"/>
                <a:gd name="connsiteX54" fmla="*/ 637579 w 1258459"/>
                <a:gd name="connsiteY54" fmla="*/ 182920 h 1254425"/>
                <a:gd name="connsiteX55" fmla="*/ 637579 w 1258459"/>
                <a:gd name="connsiteY55" fmla="*/ 174490 h 1254425"/>
                <a:gd name="connsiteX56" fmla="*/ 642379 w 1258459"/>
                <a:gd name="connsiteY56" fmla="*/ 169973 h 1254425"/>
                <a:gd name="connsiteX57" fmla="*/ 649881 w 1258459"/>
                <a:gd name="connsiteY57" fmla="*/ 170255 h 1254425"/>
                <a:gd name="connsiteX58" fmla="*/ 660409 w 1258459"/>
                <a:gd name="connsiteY58" fmla="*/ 172958 h 1254425"/>
                <a:gd name="connsiteX59" fmla="*/ 667024 w 1258459"/>
                <a:gd name="connsiteY59" fmla="*/ 178967 h 1254425"/>
                <a:gd name="connsiteX60" fmla="*/ 670936 w 1258459"/>
                <a:gd name="connsiteY60" fmla="*/ 179855 h 1254425"/>
                <a:gd name="connsiteX61" fmla="*/ 685659 w 1258459"/>
                <a:gd name="connsiteY61" fmla="*/ 164245 h 1254425"/>
                <a:gd name="connsiteX62" fmla="*/ 692193 w 1258459"/>
                <a:gd name="connsiteY62" fmla="*/ 167593 h 1254425"/>
                <a:gd name="connsiteX63" fmla="*/ 668032 w 1258459"/>
                <a:gd name="connsiteY63" fmla="*/ 114270 h 1254425"/>
                <a:gd name="connsiteX64" fmla="*/ 662426 w 1258459"/>
                <a:gd name="connsiteY64" fmla="*/ 100798 h 1254425"/>
                <a:gd name="connsiteX65" fmla="*/ 673679 w 1258459"/>
                <a:gd name="connsiteY65" fmla="*/ 71918 h 1254425"/>
                <a:gd name="connsiteX66" fmla="*/ 562031 w 1258459"/>
                <a:gd name="connsiteY66" fmla="*/ 57316 h 1254425"/>
                <a:gd name="connsiteX67" fmla="*/ 532748 w 1258459"/>
                <a:gd name="connsiteY67" fmla="*/ 3025 h 1254425"/>
                <a:gd name="connsiteX68" fmla="*/ 513468 w 1258459"/>
                <a:gd name="connsiteY68" fmla="*/ 15166 h 1254425"/>
                <a:gd name="connsiteX69" fmla="*/ 455425 w 1258459"/>
                <a:gd name="connsiteY69" fmla="*/ 16941 h 1254425"/>
                <a:gd name="connsiteX70" fmla="*/ 435863 w 1258459"/>
                <a:gd name="connsiteY70" fmla="*/ 48644 h 1254425"/>
                <a:gd name="connsiteX71" fmla="*/ 411500 w 1258459"/>
                <a:gd name="connsiteY71" fmla="*/ 48644 h 1254425"/>
                <a:gd name="connsiteX72" fmla="*/ 384798 w 1258459"/>
                <a:gd name="connsiteY72" fmla="*/ 28315 h 1254425"/>
                <a:gd name="connsiteX73" fmla="*/ 384879 w 1258459"/>
                <a:gd name="connsiteY73" fmla="*/ 29687 h 1254425"/>
                <a:gd name="connsiteX74" fmla="*/ 386654 w 1258459"/>
                <a:gd name="connsiteY74" fmla="*/ 71958 h 1254425"/>
                <a:gd name="connsiteX75" fmla="*/ 360274 w 1258459"/>
                <a:gd name="connsiteY75" fmla="*/ 82364 h 1254425"/>
                <a:gd name="connsiteX76" fmla="*/ 345350 w 1258459"/>
                <a:gd name="connsiteY76" fmla="*/ 73491 h 1254425"/>
                <a:gd name="connsiteX77" fmla="*/ 343818 w 1258459"/>
                <a:gd name="connsiteY77" fmla="*/ 76233 h 1254425"/>
                <a:gd name="connsiteX78" fmla="*/ 359105 w 1258459"/>
                <a:gd name="connsiteY78" fmla="*/ 96280 h 1254425"/>
                <a:gd name="connsiteX79" fmla="*/ 336154 w 1258459"/>
                <a:gd name="connsiteY79" fmla="*/ 126290 h 1254425"/>
                <a:gd name="connsiteX80" fmla="*/ 317802 w 1258459"/>
                <a:gd name="connsiteY80" fmla="*/ 109268 h 1254425"/>
                <a:gd name="connsiteX81" fmla="*/ 280451 w 1258459"/>
                <a:gd name="connsiteY81" fmla="*/ 112939 h 1254425"/>
                <a:gd name="connsiteX82" fmla="*/ 263954 w 1258459"/>
                <a:gd name="connsiteY82" fmla="*/ 88939 h 1254425"/>
                <a:gd name="connsiteX83" fmla="*/ 272545 w 1258459"/>
                <a:gd name="connsiteY83" fmla="*/ 109066 h 1254425"/>
                <a:gd name="connsiteX84" fmla="*/ 251974 w 1258459"/>
                <a:gd name="connsiteY84" fmla="*/ 137422 h 1254425"/>
                <a:gd name="connsiteX85" fmla="*/ 243141 w 1258459"/>
                <a:gd name="connsiteY85" fmla="*/ 183929 h 1254425"/>
                <a:gd name="connsiteX86" fmla="*/ 216883 w 1258459"/>
                <a:gd name="connsiteY86" fmla="*/ 179734 h 1254425"/>
                <a:gd name="connsiteX87" fmla="*/ 206436 w 1258459"/>
                <a:gd name="connsiteY87" fmla="*/ 144521 h 1254425"/>
                <a:gd name="connsiteX88" fmla="*/ 175337 w 1258459"/>
                <a:gd name="connsiteY88" fmla="*/ 119110 h 1254425"/>
                <a:gd name="connsiteX89" fmla="*/ 172716 w 1258459"/>
                <a:gd name="connsiteY89" fmla="*/ 99668 h 1254425"/>
                <a:gd name="connsiteX90" fmla="*/ 171949 w 1258459"/>
                <a:gd name="connsiteY90" fmla="*/ 98821 h 1254425"/>
                <a:gd name="connsiteX91" fmla="*/ 159526 w 1258459"/>
                <a:gd name="connsiteY91" fmla="*/ 110962 h 1254425"/>
                <a:gd name="connsiteX92" fmla="*/ 156904 w 1258459"/>
                <a:gd name="connsiteY92" fmla="*/ 135526 h 1254425"/>
                <a:gd name="connsiteX93" fmla="*/ 125886 w 1258459"/>
                <a:gd name="connsiteY93" fmla="*/ 158638 h 1254425"/>
                <a:gd name="connsiteX94" fmla="*/ 78533 w 1258459"/>
                <a:gd name="connsiteY94" fmla="*/ 161341 h 1254425"/>
                <a:gd name="connsiteX95" fmla="*/ 42594 w 1258459"/>
                <a:gd name="connsiteY95" fmla="*/ 163559 h 1254425"/>
                <a:gd name="connsiteX96" fmla="*/ 25855 w 1258459"/>
                <a:gd name="connsiteY96" fmla="*/ 182315 h 1254425"/>
                <a:gd name="connsiteX97" fmla="*/ 50096 w 1258459"/>
                <a:gd name="connsiteY97" fmla="*/ 224748 h 1254425"/>
                <a:gd name="connsiteX98" fmla="*/ 47676 w 1258459"/>
                <a:gd name="connsiteY98" fmla="*/ 252579 h 1254425"/>
                <a:gd name="connsiteX99" fmla="*/ 31058 w 1258459"/>
                <a:gd name="connsiteY99" fmla="*/ 265043 h 1254425"/>
                <a:gd name="connsiteX100" fmla="*/ 8954 w 1258459"/>
                <a:gd name="connsiteY100" fmla="*/ 264196 h 1254425"/>
                <a:gd name="connsiteX101" fmla="*/ 3025 w 1258459"/>
                <a:gd name="connsiteY101" fmla="*/ 274078 h 1254425"/>
                <a:gd name="connsiteX102" fmla="*/ 6131 w 1258459"/>
                <a:gd name="connsiteY102" fmla="*/ 279402 h 1254425"/>
                <a:gd name="connsiteX103" fmla="*/ 32026 w 1258459"/>
                <a:gd name="connsiteY103" fmla="*/ 299529 h 1254425"/>
                <a:gd name="connsiteX104" fmla="*/ 40416 w 1258459"/>
                <a:gd name="connsiteY104" fmla="*/ 327038 h 1254425"/>
                <a:gd name="connsiteX105" fmla="*/ 20974 w 1258459"/>
                <a:gd name="connsiteY105" fmla="*/ 360597 h 1254425"/>
                <a:gd name="connsiteX106" fmla="*/ 44934 w 1258459"/>
                <a:gd name="connsiteY106" fmla="*/ 392058 h 1254425"/>
                <a:gd name="connsiteX107" fmla="*/ 97369 w 1258459"/>
                <a:gd name="connsiteY107" fmla="*/ 396899 h 1254425"/>
                <a:gd name="connsiteX108" fmla="*/ 103057 w 1258459"/>
                <a:gd name="connsiteY108" fmla="*/ 419688 h 1254425"/>
                <a:gd name="connsiteX109" fmla="*/ 95474 w 1258459"/>
                <a:gd name="connsiteY109" fmla="*/ 450625 h 1254425"/>
                <a:gd name="connsiteX110" fmla="*/ 103299 w 1258459"/>
                <a:gd name="connsiteY110" fmla="*/ 449859 h 1254425"/>
                <a:gd name="connsiteX111" fmla="*/ 127016 w 1258459"/>
                <a:gd name="connsiteY111" fmla="*/ 439936 h 1254425"/>
                <a:gd name="connsiteX112" fmla="*/ 139036 w 1258459"/>
                <a:gd name="connsiteY112" fmla="*/ 432111 h 1254425"/>
                <a:gd name="connsiteX113" fmla="*/ 142625 w 1258459"/>
                <a:gd name="connsiteY113" fmla="*/ 425496 h 1254425"/>
                <a:gd name="connsiteX114" fmla="*/ 145328 w 1258459"/>
                <a:gd name="connsiteY114" fmla="*/ 417066 h 1254425"/>
                <a:gd name="connsiteX115" fmla="*/ 156138 w 1258459"/>
                <a:gd name="connsiteY115" fmla="*/ 402062 h 1254425"/>
                <a:gd name="connsiteX116" fmla="*/ 163035 w 1258459"/>
                <a:gd name="connsiteY116" fmla="*/ 398149 h 1254425"/>
                <a:gd name="connsiteX117" fmla="*/ 167835 w 1258459"/>
                <a:gd name="connsiteY117" fmla="*/ 393954 h 1254425"/>
                <a:gd name="connsiteX118" fmla="*/ 169327 w 1258459"/>
                <a:gd name="connsiteY118" fmla="*/ 383144 h 1254425"/>
                <a:gd name="connsiteX119" fmla="*/ 195142 w 1258459"/>
                <a:gd name="connsiteY119" fmla="*/ 367535 h 1254425"/>
                <a:gd name="connsiteX120" fmla="*/ 205952 w 1258459"/>
                <a:gd name="connsiteY120" fmla="*/ 363622 h 1254425"/>
                <a:gd name="connsiteX121" fmla="*/ 240196 w 1258459"/>
                <a:gd name="connsiteY121" fmla="*/ 373545 h 1254425"/>
                <a:gd name="connsiteX122" fmla="*/ 248626 w 1258459"/>
                <a:gd name="connsiteY122" fmla="*/ 380160 h 1254425"/>
                <a:gd name="connsiteX123" fmla="*/ 251047 w 1258459"/>
                <a:gd name="connsiteY123" fmla="*/ 378949 h 1254425"/>
                <a:gd name="connsiteX124" fmla="*/ 256734 w 1258459"/>
                <a:gd name="connsiteY124" fmla="*/ 377739 h 1254425"/>
                <a:gd name="connsiteX125" fmla="*/ 266334 w 1258459"/>
                <a:gd name="connsiteY125" fmla="*/ 389437 h 1254425"/>
                <a:gd name="connsiteX126" fmla="*/ 278959 w 1258459"/>
                <a:gd name="connsiteY126" fmla="*/ 395164 h 1254425"/>
                <a:gd name="connsiteX127" fmla="*/ 305983 w 1258459"/>
                <a:gd name="connsiteY127" fmla="*/ 414404 h 1254425"/>
                <a:gd name="connsiteX128" fmla="*/ 312880 w 1258459"/>
                <a:gd name="connsiteY128" fmla="*/ 419527 h 1254425"/>
                <a:gd name="connsiteX129" fmla="*/ 314696 w 1258459"/>
                <a:gd name="connsiteY129" fmla="*/ 412629 h 1254425"/>
                <a:gd name="connsiteX130" fmla="*/ 317398 w 1258459"/>
                <a:gd name="connsiteY130" fmla="*/ 412024 h 1254425"/>
                <a:gd name="connsiteX131" fmla="*/ 325223 w 1258459"/>
                <a:gd name="connsiteY131" fmla="*/ 417147 h 1254425"/>
                <a:gd name="connsiteX132" fmla="*/ 330951 w 1258459"/>
                <a:gd name="connsiteY132" fmla="*/ 417147 h 1254425"/>
                <a:gd name="connsiteX133" fmla="*/ 340873 w 1258459"/>
                <a:gd name="connsiteY133" fmla="*/ 422552 h 1254425"/>
                <a:gd name="connsiteX134" fmla="*/ 357410 w 1258459"/>
                <a:gd name="connsiteY134" fmla="*/ 446592 h 1254425"/>
                <a:gd name="connsiteX135" fmla="*/ 360718 w 1258459"/>
                <a:gd name="connsiteY135" fmla="*/ 490436 h 1254425"/>
                <a:gd name="connsiteX136" fmla="*/ 384153 w 1258459"/>
                <a:gd name="connsiteY136" fmla="*/ 528593 h 1254425"/>
                <a:gd name="connsiteX137" fmla="*/ 384435 w 1258459"/>
                <a:gd name="connsiteY137" fmla="*/ 558925 h 1254425"/>
                <a:gd name="connsiteX138" fmla="*/ 383225 w 1258459"/>
                <a:gd name="connsiteY138" fmla="*/ 569453 h 1254425"/>
                <a:gd name="connsiteX139" fmla="*/ 385040 w 1258459"/>
                <a:gd name="connsiteY139" fmla="*/ 572438 h 1254425"/>
                <a:gd name="connsiteX140" fmla="*/ 396455 w 1258459"/>
                <a:gd name="connsiteY140" fmla="*/ 572720 h 1254425"/>
                <a:gd name="connsiteX141" fmla="*/ 409080 w 1258459"/>
                <a:gd name="connsiteY141" fmla="*/ 578730 h 1254425"/>
                <a:gd name="connsiteX142" fmla="*/ 411500 w 1258459"/>
                <a:gd name="connsiteY142" fmla="*/ 593452 h 1254425"/>
                <a:gd name="connsiteX143" fmla="*/ 423802 w 1258459"/>
                <a:gd name="connsiteY143" fmla="*/ 598575 h 1254425"/>
                <a:gd name="connsiteX144" fmla="*/ 454457 w 1258459"/>
                <a:gd name="connsiteY144" fmla="*/ 630117 h 1254425"/>
                <a:gd name="connsiteX145" fmla="*/ 452037 w 1258459"/>
                <a:gd name="connsiteY145" fmla="*/ 641532 h 1254425"/>
                <a:gd name="connsiteX146" fmla="*/ 443325 w 1258459"/>
                <a:gd name="connsiteY146" fmla="*/ 643629 h 1254425"/>
                <a:gd name="connsiteX147" fmla="*/ 447520 w 1258459"/>
                <a:gd name="connsiteY147" fmla="*/ 651132 h 1254425"/>
                <a:gd name="connsiteX148" fmla="*/ 454739 w 1258459"/>
                <a:gd name="connsiteY148" fmla="*/ 651414 h 1254425"/>
                <a:gd name="connsiteX149" fmla="*/ 461032 w 1258459"/>
                <a:gd name="connsiteY149" fmla="*/ 645687 h 1254425"/>
                <a:gd name="connsiteX150" fmla="*/ 476359 w 1258459"/>
                <a:gd name="connsiteY150" fmla="*/ 647784 h 1254425"/>
                <a:gd name="connsiteX151" fmla="*/ 507014 w 1258459"/>
                <a:gd name="connsiteY151" fmla="*/ 667911 h 1254425"/>
                <a:gd name="connsiteX152" fmla="*/ 506126 w 1258459"/>
                <a:gd name="connsiteY152" fmla="*/ 679608 h 1254425"/>
                <a:gd name="connsiteX153" fmla="*/ 527746 w 1258459"/>
                <a:gd name="connsiteY153" fmla="*/ 707238 h 1254425"/>
                <a:gd name="connsiteX154" fmla="*/ 542146 w 1258459"/>
                <a:gd name="connsiteY154" fmla="*/ 713530 h 1254425"/>
                <a:gd name="connsiteX155" fmla="*/ 554448 w 1258459"/>
                <a:gd name="connsiteY155" fmla="*/ 715023 h 1254425"/>
                <a:gd name="connsiteX156" fmla="*/ 562878 w 1258459"/>
                <a:gd name="connsiteY156" fmla="*/ 722243 h 1254425"/>
                <a:gd name="connsiteX157" fmla="*/ 566186 w 1258459"/>
                <a:gd name="connsiteY157" fmla="*/ 738458 h 1254425"/>
                <a:gd name="connsiteX158" fmla="*/ 578206 w 1258459"/>
                <a:gd name="connsiteY158" fmla="*/ 744750 h 1254425"/>
                <a:gd name="connsiteX159" fmla="*/ 614548 w 1258459"/>
                <a:gd name="connsiteY159" fmla="*/ 779277 h 1254425"/>
                <a:gd name="connsiteX160" fmla="*/ 635562 w 1258459"/>
                <a:gd name="connsiteY160" fmla="*/ 783794 h 1254425"/>
                <a:gd name="connsiteX161" fmla="*/ 658674 w 1258459"/>
                <a:gd name="connsiteY161" fmla="*/ 808117 h 1254425"/>
                <a:gd name="connsiteX162" fmla="*/ 674889 w 1258459"/>
                <a:gd name="connsiteY162" fmla="*/ 797912 h 1254425"/>
                <a:gd name="connsiteX163" fmla="*/ 688119 w 1258459"/>
                <a:gd name="connsiteY163" fmla="*/ 798194 h 1254425"/>
                <a:gd name="connsiteX164" fmla="*/ 710667 w 1258459"/>
                <a:gd name="connsiteY164" fmla="*/ 807511 h 1254425"/>
                <a:gd name="connsiteX165" fmla="*/ 717886 w 1258459"/>
                <a:gd name="connsiteY165" fmla="*/ 801219 h 1254425"/>
                <a:gd name="connsiteX166" fmla="*/ 729019 w 1258459"/>
                <a:gd name="connsiteY166" fmla="*/ 802429 h 1254425"/>
                <a:gd name="connsiteX167" fmla="*/ 768951 w 1258459"/>
                <a:gd name="connsiteY167" fmla="*/ 861319 h 1254425"/>
                <a:gd name="connsiteX168" fmla="*/ 778874 w 1258459"/>
                <a:gd name="connsiteY168" fmla="*/ 861924 h 1254425"/>
                <a:gd name="connsiteX169" fmla="*/ 787586 w 1258459"/>
                <a:gd name="connsiteY169" fmla="*/ 858011 h 1254425"/>
                <a:gd name="connsiteX170" fmla="*/ 795411 w 1258459"/>
                <a:gd name="connsiteY170" fmla="*/ 858899 h 1254425"/>
                <a:gd name="connsiteX171" fmla="*/ 814328 w 1258459"/>
                <a:gd name="connsiteY171" fmla="*/ 872733 h 1254425"/>
                <a:gd name="connsiteX172" fmla="*/ 803518 w 1258459"/>
                <a:gd name="connsiteY172" fmla="*/ 885963 h 1254425"/>
                <a:gd name="connsiteX173" fmla="*/ 802631 w 1258459"/>
                <a:gd name="connsiteY173" fmla="*/ 890158 h 1254425"/>
                <a:gd name="connsiteX174" fmla="*/ 809851 w 1258459"/>
                <a:gd name="connsiteY174" fmla="*/ 888343 h 1254425"/>
                <a:gd name="connsiteX175" fmla="*/ 819168 w 1258459"/>
                <a:gd name="connsiteY175" fmla="*/ 887738 h 1254425"/>
                <a:gd name="connsiteX176" fmla="*/ 840183 w 1258459"/>
                <a:gd name="connsiteY176" fmla="*/ 876928 h 1254425"/>
                <a:gd name="connsiteX177" fmla="*/ 848008 w 1258459"/>
                <a:gd name="connsiteY177" fmla="*/ 878139 h 1254425"/>
                <a:gd name="connsiteX178" fmla="*/ 870233 w 1258459"/>
                <a:gd name="connsiteY178" fmla="*/ 907866 h 1254425"/>
                <a:gd name="connsiteX179" fmla="*/ 865433 w 1258459"/>
                <a:gd name="connsiteY179" fmla="*/ 921378 h 1254425"/>
                <a:gd name="connsiteX180" fmla="*/ 863013 w 1258459"/>
                <a:gd name="connsiteY180" fmla="*/ 934285 h 1254425"/>
                <a:gd name="connsiteX181" fmla="*/ 869628 w 1258459"/>
                <a:gd name="connsiteY181" fmla="*/ 941183 h 1254425"/>
                <a:gd name="connsiteX182" fmla="*/ 889150 w 1258459"/>
                <a:gd name="connsiteY182" fmla="*/ 945982 h 1254425"/>
                <a:gd name="connsiteX183" fmla="*/ 900565 w 1258459"/>
                <a:gd name="connsiteY183" fmla="*/ 960100 h 1254425"/>
                <a:gd name="connsiteX184" fmla="*/ 913190 w 1258459"/>
                <a:gd name="connsiteY184" fmla="*/ 965222 h 1254425"/>
                <a:gd name="connsiteX185" fmla="*/ 921015 w 1258459"/>
                <a:gd name="connsiteY185" fmla="*/ 966432 h 1254425"/>
                <a:gd name="connsiteX186" fmla="*/ 930010 w 1258459"/>
                <a:gd name="connsiteY186" fmla="*/ 954130 h 1254425"/>
                <a:gd name="connsiteX187" fmla="*/ 943240 w 1258459"/>
                <a:gd name="connsiteY187" fmla="*/ 955622 h 1254425"/>
                <a:gd name="connsiteX188" fmla="*/ 956752 w 1258459"/>
                <a:gd name="connsiteY188" fmla="*/ 974862 h 1254425"/>
                <a:gd name="connsiteX189" fmla="*/ 960059 w 1258459"/>
                <a:gd name="connsiteY189" fmla="*/ 983292 h 1254425"/>
                <a:gd name="connsiteX190" fmla="*/ 963649 w 1258459"/>
                <a:gd name="connsiteY190" fmla="*/ 996522 h 1254425"/>
                <a:gd name="connsiteX191" fmla="*/ 971756 w 1258459"/>
                <a:gd name="connsiteY191" fmla="*/ 1022659 h 1254425"/>
                <a:gd name="connsiteX192" fmla="*/ 979259 w 1258459"/>
                <a:gd name="connsiteY192" fmla="*/ 1030162 h 1254425"/>
                <a:gd name="connsiteX193" fmla="*/ 992166 w 1258459"/>
                <a:gd name="connsiteY193" fmla="*/ 1048474 h 1254425"/>
                <a:gd name="connsiteX194" fmla="*/ 995756 w 1258459"/>
                <a:gd name="connsiteY194" fmla="*/ 1067714 h 1254425"/>
                <a:gd name="connsiteX195" fmla="*/ 1001161 w 1258459"/>
                <a:gd name="connsiteY195" fmla="*/ 1086954 h 1254425"/>
                <a:gd name="connsiteX196" fmla="*/ 1010478 w 1258459"/>
                <a:gd name="connsiteY196" fmla="*/ 1102564 h 1254425"/>
                <a:gd name="connsiteX197" fmla="*/ 1019473 w 1258459"/>
                <a:gd name="connsiteY197" fmla="*/ 1115471 h 1254425"/>
                <a:gd name="connsiteX198" fmla="*/ 1019473 w 1258459"/>
                <a:gd name="connsiteY198" fmla="*/ 1133178 h 1254425"/>
                <a:gd name="connsiteX199" fmla="*/ 1011648 w 1258459"/>
                <a:gd name="connsiteY199" fmla="*/ 1139470 h 1254425"/>
                <a:gd name="connsiteX200" fmla="*/ 996038 w 1258459"/>
                <a:gd name="connsiteY200" fmla="*/ 1142173 h 1254425"/>
                <a:gd name="connsiteX201" fmla="*/ 981316 w 1258459"/>
                <a:gd name="connsiteY201" fmla="*/ 1150280 h 1254425"/>
                <a:gd name="connsiteX202" fmla="*/ 980711 w 1258459"/>
                <a:gd name="connsiteY202" fmla="*/ 1157783 h 1254425"/>
                <a:gd name="connsiteX203" fmla="*/ 990028 w 1258459"/>
                <a:gd name="connsiteY203" fmla="*/ 1165890 h 1254425"/>
                <a:gd name="connsiteX204" fmla="*/ 991521 w 1258459"/>
                <a:gd name="connsiteY204" fmla="*/ 1176700 h 1254425"/>
                <a:gd name="connsiteX205" fmla="*/ 978896 w 1258459"/>
                <a:gd name="connsiteY205" fmla="*/ 1204652 h 1254425"/>
                <a:gd name="connsiteX206" fmla="*/ 968691 w 1258459"/>
                <a:gd name="connsiteY206" fmla="*/ 1208564 h 1254425"/>
                <a:gd name="connsiteX207" fmla="*/ 960261 w 1258459"/>
                <a:gd name="connsiteY207" fmla="*/ 1212760 h 1254425"/>
                <a:gd name="connsiteX208" fmla="*/ 961149 w 1258459"/>
                <a:gd name="connsiteY208" fmla="*/ 1231999 h 1254425"/>
                <a:gd name="connsiteX209" fmla="*/ 963569 w 1258459"/>
                <a:gd name="connsiteY209" fmla="*/ 1237404 h 1254425"/>
                <a:gd name="connsiteX210" fmla="*/ 964456 w 1258459"/>
                <a:gd name="connsiteY210" fmla="*/ 1245834 h 1254425"/>
                <a:gd name="connsiteX211" fmla="*/ 971958 w 1258459"/>
                <a:gd name="connsiteY211" fmla="*/ 1253336 h 1254425"/>
                <a:gd name="connsiteX212" fmla="*/ 1010115 w 1258459"/>
                <a:gd name="connsiteY212" fmla="*/ 1252127 h 1254425"/>
                <a:gd name="connsiteX213" fmla="*/ 1018546 w 1258459"/>
                <a:gd name="connsiteY213" fmla="*/ 1240429 h 1254425"/>
                <a:gd name="connsiteX214" fmla="*/ 1019433 w 1258459"/>
                <a:gd name="connsiteY214" fmla="*/ 1223892 h 1254425"/>
                <a:gd name="connsiteX215" fmla="*/ 1037745 w 1258459"/>
                <a:gd name="connsiteY215" fmla="*/ 1199247 h 1254425"/>
                <a:gd name="connsiteX216" fmla="*/ 1052467 w 1258459"/>
                <a:gd name="connsiteY216" fmla="*/ 1189647 h 1254425"/>
                <a:gd name="connsiteX217" fmla="*/ 1062067 w 1258459"/>
                <a:gd name="connsiteY217" fmla="*/ 1180048 h 1254425"/>
                <a:gd name="connsiteX218" fmla="*/ 1065052 w 1258459"/>
                <a:gd name="connsiteY218" fmla="*/ 1168028 h 1254425"/>
                <a:gd name="connsiteX219" fmla="*/ 1057550 w 1258459"/>
                <a:gd name="connsiteY219" fmla="*/ 1130476 h 1254425"/>
                <a:gd name="connsiteX220" fmla="*/ 1067755 w 1258459"/>
                <a:gd name="connsiteY220" fmla="*/ 1119061 h 1254425"/>
                <a:gd name="connsiteX221" fmla="*/ 1093892 w 1258459"/>
                <a:gd name="connsiteY221" fmla="*/ 1102523 h 1254425"/>
                <a:gd name="connsiteX222" fmla="*/ 1119142 w 1258459"/>
                <a:gd name="connsiteY222" fmla="*/ 1104621 h 1254425"/>
                <a:gd name="connsiteX223" fmla="*/ 1127249 w 1258459"/>
                <a:gd name="connsiteY223" fmla="*/ 1089293 h 1254425"/>
                <a:gd name="connsiteX224" fmla="*/ 1116721 w 1258459"/>
                <a:gd name="connsiteY224" fmla="*/ 1079371 h 1254425"/>
                <a:gd name="connsiteX225" fmla="*/ 1118819 w 1258459"/>
                <a:gd name="connsiteY225" fmla="*/ 1066464 h 1254425"/>
                <a:gd name="connsiteX226" fmla="*/ 1113696 w 1258459"/>
                <a:gd name="connsiteY226" fmla="*/ 1055331 h 1254425"/>
                <a:gd name="connsiteX227" fmla="*/ 1114584 w 1258459"/>
                <a:gd name="connsiteY227" fmla="*/ 1034316 h 1254425"/>
                <a:gd name="connsiteX228" fmla="*/ 1095061 w 1258459"/>
                <a:gd name="connsiteY228" fmla="*/ 1022619 h 1254425"/>
                <a:gd name="connsiteX229" fmla="*/ 1075216 w 1258459"/>
                <a:gd name="connsiteY229" fmla="*/ 1008784 h 1254425"/>
                <a:gd name="connsiteX230" fmla="*/ 1047869 w 1258459"/>
                <a:gd name="connsiteY230" fmla="*/ 1006082 h 1254425"/>
                <a:gd name="connsiteX231" fmla="*/ 1039157 w 1258459"/>
                <a:gd name="connsiteY231" fmla="*/ 985672 h 1254425"/>
                <a:gd name="connsiteX232" fmla="*/ 1041577 w 1258459"/>
                <a:gd name="connsiteY232" fmla="*/ 975144 h 1254425"/>
                <a:gd name="connsiteX233" fmla="*/ 1052387 w 1258459"/>
                <a:gd name="connsiteY233" fmla="*/ 961027 h 1254425"/>
                <a:gd name="connsiteX234" fmla="*/ 1048797 w 1258459"/>
                <a:gd name="connsiteY234" fmla="*/ 953525 h 1254425"/>
                <a:gd name="connsiteX235" fmla="*/ 1049402 w 1258459"/>
                <a:gd name="connsiteY235" fmla="*/ 943320 h 1254425"/>
                <a:gd name="connsiteX236" fmla="*/ 1062632 w 1258459"/>
                <a:gd name="connsiteY236" fmla="*/ 928920 h 1254425"/>
                <a:gd name="connsiteX237" fmla="*/ 1065334 w 1258459"/>
                <a:gd name="connsiteY237" fmla="*/ 912100 h 1254425"/>
                <a:gd name="connsiteX238" fmla="*/ 1086954 w 1258459"/>
                <a:gd name="connsiteY238" fmla="*/ 881768 h 1254425"/>
                <a:gd name="connsiteX239" fmla="*/ 1113696 w 1258459"/>
                <a:gd name="connsiteY239" fmla="*/ 881164 h 1254425"/>
                <a:gd name="connsiteX240" fmla="*/ 1111881 w 1258459"/>
                <a:gd name="connsiteY240" fmla="*/ 887456 h 1254425"/>
                <a:gd name="connsiteX241" fmla="*/ 1113696 w 1258459"/>
                <a:gd name="connsiteY241" fmla="*/ 894958 h 1254425"/>
                <a:gd name="connsiteX242" fmla="*/ 1132331 w 1258459"/>
                <a:gd name="connsiteY242" fmla="*/ 902178 h 1254425"/>
                <a:gd name="connsiteX243" fmla="*/ 1182186 w 1258459"/>
                <a:gd name="connsiteY243" fmla="*/ 904276 h 1254425"/>
                <a:gd name="connsiteX244" fmla="*/ 1198400 w 1258459"/>
                <a:gd name="connsiteY244" fmla="*/ 927106 h 1254425"/>
                <a:gd name="connsiteX245" fmla="*/ 1207113 w 1258459"/>
                <a:gd name="connsiteY245" fmla="*/ 950822 h 1254425"/>
                <a:gd name="connsiteX246" fmla="*/ 1223650 w 1258459"/>
                <a:gd name="connsiteY246" fmla="*/ 959817 h 1254425"/>
                <a:gd name="connsiteX247" fmla="*/ 1237485 w 1258459"/>
                <a:gd name="connsiteY247" fmla="*/ 964940 h 1254425"/>
                <a:gd name="connsiteX248" fmla="*/ 1247690 w 1258459"/>
                <a:gd name="connsiteY248" fmla="*/ 965222 h 1254425"/>
                <a:gd name="connsiteX249" fmla="*/ 1247085 w 1258459"/>
                <a:gd name="connsiteY249" fmla="*/ 938198 h 1254425"/>
                <a:gd name="connsiteX250" fmla="*/ 1256685 w 1258459"/>
                <a:gd name="connsiteY250" fmla="*/ 924080 h 1254425"/>
                <a:gd name="connsiteX251" fmla="*/ 1253297 w 1258459"/>
                <a:gd name="connsiteY251" fmla="*/ 913633 h 125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</a:cxnLst>
              <a:rect l="l" t="t" r="r" b="b"/>
              <a:pathLst>
                <a:path w="1258459" h="1254425">
                  <a:moveTo>
                    <a:pt x="1253297" y="913633"/>
                  </a:moveTo>
                  <a:lnTo>
                    <a:pt x="1232282" y="885076"/>
                  </a:lnTo>
                  <a:lnTo>
                    <a:pt x="1197755" y="865231"/>
                  </a:lnTo>
                  <a:lnTo>
                    <a:pt x="1196263" y="853816"/>
                  </a:lnTo>
                  <a:lnTo>
                    <a:pt x="1159033" y="836996"/>
                  </a:lnTo>
                  <a:lnTo>
                    <a:pt x="1129588" y="829494"/>
                  </a:lnTo>
                  <a:lnTo>
                    <a:pt x="1104661" y="807552"/>
                  </a:lnTo>
                  <a:lnTo>
                    <a:pt x="1054807" y="793435"/>
                  </a:lnTo>
                  <a:lnTo>
                    <a:pt x="962278" y="758302"/>
                  </a:lnTo>
                  <a:lnTo>
                    <a:pt x="957478" y="749308"/>
                  </a:lnTo>
                  <a:lnTo>
                    <a:pt x="957478" y="737893"/>
                  </a:lnTo>
                  <a:lnTo>
                    <a:pt x="986600" y="712643"/>
                  </a:lnTo>
                  <a:lnTo>
                    <a:pt x="986600" y="700623"/>
                  </a:lnTo>
                  <a:lnTo>
                    <a:pt x="976072" y="691305"/>
                  </a:lnTo>
                  <a:lnTo>
                    <a:pt x="960140" y="692193"/>
                  </a:lnTo>
                  <a:lnTo>
                    <a:pt x="910286" y="697598"/>
                  </a:lnTo>
                  <a:lnTo>
                    <a:pt x="867329" y="697598"/>
                  </a:lnTo>
                  <a:lnTo>
                    <a:pt x="857729" y="687675"/>
                  </a:lnTo>
                  <a:lnTo>
                    <a:pt x="842119" y="684086"/>
                  </a:lnTo>
                  <a:lnTo>
                    <a:pt x="828889" y="676583"/>
                  </a:lnTo>
                  <a:lnTo>
                    <a:pt x="827074" y="669081"/>
                  </a:lnTo>
                  <a:lnTo>
                    <a:pt x="821952" y="663958"/>
                  </a:lnTo>
                  <a:lnTo>
                    <a:pt x="812634" y="663353"/>
                  </a:lnTo>
                  <a:lnTo>
                    <a:pt x="759150" y="618299"/>
                  </a:lnTo>
                  <a:lnTo>
                    <a:pt x="735432" y="570219"/>
                  </a:lnTo>
                  <a:lnTo>
                    <a:pt x="731238" y="544969"/>
                  </a:lnTo>
                  <a:lnTo>
                    <a:pt x="711110" y="498705"/>
                  </a:lnTo>
                  <a:lnTo>
                    <a:pt x="714095" y="494510"/>
                  </a:lnTo>
                  <a:lnTo>
                    <a:pt x="706593" y="476480"/>
                  </a:lnTo>
                  <a:lnTo>
                    <a:pt x="692193" y="465952"/>
                  </a:lnTo>
                  <a:lnTo>
                    <a:pt x="665169" y="453045"/>
                  </a:lnTo>
                  <a:lnTo>
                    <a:pt x="635724" y="428723"/>
                  </a:lnTo>
                  <a:lnTo>
                    <a:pt x="593977" y="412791"/>
                  </a:lnTo>
                  <a:lnTo>
                    <a:pt x="570260" y="383669"/>
                  </a:lnTo>
                  <a:lnTo>
                    <a:pt x="561547" y="341317"/>
                  </a:lnTo>
                  <a:lnTo>
                    <a:pt x="557635" y="329902"/>
                  </a:lnTo>
                  <a:lnTo>
                    <a:pt x="558845" y="305862"/>
                  </a:lnTo>
                  <a:lnTo>
                    <a:pt x="562435" y="303765"/>
                  </a:lnTo>
                  <a:lnTo>
                    <a:pt x="569332" y="307959"/>
                  </a:lnTo>
                  <a:lnTo>
                    <a:pt x="578044" y="305862"/>
                  </a:lnTo>
                  <a:lnTo>
                    <a:pt x="584054" y="286340"/>
                  </a:lnTo>
                  <a:lnTo>
                    <a:pt x="566952" y="270407"/>
                  </a:lnTo>
                  <a:lnTo>
                    <a:pt x="562152" y="250562"/>
                  </a:lnTo>
                  <a:lnTo>
                    <a:pt x="553722" y="249352"/>
                  </a:lnTo>
                  <a:lnTo>
                    <a:pt x="550132" y="245440"/>
                  </a:lnTo>
                  <a:lnTo>
                    <a:pt x="545938" y="238220"/>
                  </a:lnTo>
                  <a:lnTo>
                    <a:pt x="554045" y="230395"/>
                  </a:lnTo>
                  <a:lnTo>
                    <a:pt x="553763" y="214785"/>
                  </a:lnTo>
                  <a:lnTo>
                    <a:pt x="578690" y="202160"/>
                  </a:lnTo>
                  <a:lnTo>
                    <a:pt x="582602" y="204257"/>
                  </a:lnTo>
                  <a:lnTo>
                    <a:pt x="582320" y="210550"/>
                  </a:lnTo>
                  <a:lnTo>
                    <a:pt x="587725" y="211760"/>
                  </a:lnTo>
                  <a:lnTo>
                    <a:pt x="621364" y="190140"/>
                  </a:lnTo>
                  <a:lnTo>
                    <a:pt x="632779" y="187438"/>
                  </a:lnTo>
                  <a:lnTo>
                    <a:pt x="637579" y="182920"/>
                  </a:lnTo>
                  <a:lnTo>
                    <a:pt x="637579" y="174490"/>
                  </a:lnTo>
                  <a:lnTo>
                    <a:pt x="642379" y="169973"/>
                  </a:lnTo>
                  <a:lnTo>
                    <a:pt x="649881" y="170255"/>
                  </a:lnTo>
                  <a:lnTo>
                    <a:pt x="660409" y="172958"/>
                  </a:lnTo>
                  <a:lnTo>
                    <a:pt x="667024" y="178967"/>
                  </a:lnTo>
                  <a:lnTo>
                    <a:pt x="670936" y="179855"/>
                  </a:lnTo>
                  <a:lnTo>
                    <a:pt x="685659" y="164245"/>
                  </a:lnTo>
                  <a:lnTo>
                    <a:pt x="692193" y="167593"/>
                  </a:lnTo>
                  <a:lnTo>
                    <a:pt x="668032" y="114270"/>
                  </a:lnTo>
                  <a:lnTo>
                    <a:pt x="662426" y="100798"/>
                  </a:lnTo>
                  <a:lnTo>
                    <a:pt x="673679" y="71918"/>
                  </a:lnTo>
                  <a:lnTo>
                    <a:pt x="562031" y="57316"/>
                  </a:lnTo>
                  <a:lnTo>
                    <a:pt x="532748" y="3025"/>
                  </a:lnTo>
                  <a:lnTo>
                    <a:pt x="513468" y="15166"/>
                  </a:lnTo>
                  <a:lnTo>
                    <a:pt x="455425" y="16941"/>
                  </a:lnTo>
                  <a:lnTo>
                    <a:pt x="435863" y="48644"/>
                  </a:lnTo>
                  <a:lnTo>
                    <a:pt x="411500" y="48644"/>
                  </a:lnTo>
                  <a:lnTo>
                    <a:pt x="384798" y="28315"/>
                  </a:lnTo>
                  <a:lnTo>
                    <a:pt x="384879" y="29687"/>
                  </a:lnTo>
                  <a:lnTo>
                    <a:pt x="386654" y="71958"/>
                  </a:lnTo>
                  <a:lnTo>
                    <a:pt x="360274" y="82364"/>
                  </a:lnTo>
                  <a:lnTo>
                    <a:pt x="345350" y="73491"/>
                  </a:lnTo>
                  <a:lnTo>
                    <a:pt x="343818" y="76233"/>
                  </a:lnTo>
                  <a:lnTo>
                    <a:pt x="359105" y="96280"/>
                  </a:lnTo>
                  <a:lnTo>
                    <a:pt x="336154" y="126290"/>
                  </a:lnTo>
                  <a:lnTo>
                    <a:pt x="317802" y="109268"/>
                  </a:lnTo>
                  <a:lnTo>
                    <a:pt x="280451" y="112939"/>
                  </a:lnTo>
                  <a:lnTo>
                    <a:pt x="263954" y="88939"/>
                  </a:lnTo>
                  <a:lnTo>
                    <a:pt x="272545" y="109066"/>
                  </a:lnTo>
                  <a:lnTo>
                    <a:pt x="251974" y="137422"/>
                  </a:lnTo>
                  <a:lnTo>
                    <a:pt x="243141" y="183929"/>
                  </a:lnTo>
                  <a:lnTo>
                    <a:pt x="216883" y="179734"/>
                  </a:lnTo>
                  <a:lnTo>
                    <a:pt x="206436" y="144521"/>
                  </a:lnTo>
                  <a:lnTo>
                    <a:pt x="175337" y="119110"/>
                  </a:lnTo>
                  <a:lnTo>
                    <a:pt x="172716" y="99668"/>
                  </a:lnTo>
                  <a:lnTo>
                    <a:pt x="171949" y="98821"/>
                  </a:lnTo>
                  <a:lnTo>
                    <a:pt x="159526" y="110962"/>
                  </a:lnTo>
                  <a:lnTo>
                    <a:pt x="156904" y="135526"/>
                  </a:lnTo>
                  <a:lnTo>
                    <a:pt x="125886" y="158638"/>
                  </a:lnTo>
                  <a:lnTo>
                    <a:pt x="78533" y="161341"/>
                  </a:lnTo>
                  <a:lnTo>
                    <a:pt x="42594" y="163559"/>
                  </a:lnTo>
                  <a:lnTo>
                    <a:pt x="25855" y="182315"/>
                  </a:lnTo>
                  <a:lnTo>
                    <a:pt x="50096" y="224748"/>
                  </a:lnTo>
                  <a:lnTo>
                    <a:pt x="47676" y="252579"/>
                  </a:lnTo>
                  <a:lnTo>
                    <a:pt x="31058" y="265043"/>
                  </a:lnTo>
                  <a:lnTo>
                    <a:pt x="8954" y="264196"/>
                  </a:lnTo>
                  <a:lnTo>
                    <a:pt x="3025" y="274078"/>
                  </a:lnTo>
                  <a:lnTo>
                    <a:pt x="6131" y="279402"/>
                  </a:lnTo>
                  <a:lnTo>
                    <a:pt x="32026" y="299529"/>
                  </a:lnTo>
                  <a:lnTo>
                    <a:pt x="40416" y="327038"/>
                  </a:lnTo>
                  <a:lnTo>
                    <a:pt x="20974" y="360597"/>
                  </a:lnTo>
                  <a:lnTo>
                    <a:pt x="44934" y="392058"/>
                  </a:lnTo>
                  <a:lnTo>
                    <a:pt x="97369" y="396899"/>
                  </a:lnTo>
                  <a:lnTo>
                    <a:pt x="103057" y="419688"/>
                  </a:lnTo>
                  <a:lnTo>
                    <a:pt x="95474" y="450625"/>
                  </a:lnTo>
                  <a:lnTo>
                    <a:pt x="103299" y="449859"/>
                  </a:lnTo>
                  <a:lnTo>
                    <a:pt x="127016" y="439936"/>
                  </a:lnTo>
                  <a:lnTo>
                    <a:pt x="139036" y="432111"/>
                  </a:lnTo>
                  <a:lnTo>
                    <a:pt x="142625" y="425496"/>
                  </a:lnTo>
                  <a:lnTo>
                    <a:pt x="145328" y="417066"/>
                  </a:lnTo>
                  <a:lnTo>
                    <a:pt x="156138" y="402062"/>
                  </a:lnTo>
                  <a:lnTo>
                    <a:pt x="163035" y="398149"/>
                  </a:lnTo>
                  <a:lnTo>
                    <a:pt x="167835" y="393954"/>
                  </a:lnTo>
                  <a:lnTo>
                    <a:pt x="169327" y="383144"/>
                  </a:lnTo>
                  <a:lnTo>
                    <a:pt x="195142" y="367535"/>
                  </a:lnTo>
                  <a:lnTo>
                    <a:pt x="205952" y="363622"/>
                  </a:lnTo>
                  <a:lnTo>
                    <a:pt x="240196" y="373545"/>
                  </a:lnTo>
                  <a:lnTo>
                    <a:pt x="248626" y="380160"/>
                  </a:lnTo>
                  <a:lnTo>
                    <a:pt x="251047" y="378949"/>
                  </a:lnTo>
                  <a:lnTo>
                    <a:pt x="256734" y="377739"/>
                  </a:lnTo>
                  <a:lnTo>
                    <a:pt x="266334" y="389437"/>
                  </a:lnTo>
                  <a:lnTo>
                    <a:pt x="278959" y="395164"/>
                  </a:lnTo>
                  <a:lnTo>
                    <a:pt x="305983" y="414404"/>
                  </a:lnTo>
                  <a:lnTo>
                    <a:pt x="312880" y="419527"/>
                  </a:lnTo>
                  <a:lnTo>
                    <a:pt x="314696" y="412629"/>
                  </a:lnTo>
                  <a:lnTo>
                    <a:pt x="317398" y="412024"/>
                  </a:lnTo>
                  <a:lnTo>
                    <a:pt x="325223" y="417147"/>
                  </a:lnTo>
                  <a:lnTo>
                    <a:pt x="330951" y="417147"/>
                  </a:lnTo>
                  <a:lnTo>
                    <a:pt x="340873" y="422552"/>
                  </a:lnTo>
                  <a:lnTo>
                    <a:pt x="357410" y="446592"/>
                  </a:lnTo>
                  <a:lnTo>
                    <a:pt x="360718" y="490436"/>
                  </a:lnTo>
                  <a:lnTo>
                    <a:pt x="384153" y="528593"/>
                  </a:lnTo>
                  <a:lnTo>
                    <a:pt x="384435" y="558925"/>
                  </a:lnTo>
                  <a:lnTo>
                    <a:pt x="383225" y="569453"/>
                  </a:lnTo>
                  <a:lnTo>
                    <a:pt x="385040" y="572438"/>
                  </a:lnTo>
                  <a:lnTo>
                    <a:pt x="396455" y="572720"/>
                  </a:lnTo>
                  <a:lnTo>
                    <a:pt x="409080" y="578730"/>
                  </a:lnTo>
                  <a:lnTo>
                    <a:pt x="411500" y="593452"/>
                  </a:lnTo>
                  <a:lnTo>
                    <a:pt x="423802" y="598575"/>
                  </a:lnTo>
                  <a:lnTo>
                    <a:pt x="454457" y="630117"/>
                  </a:lnTo>
                  <a:lnTo>
                    <a:pt x="452037" y="641532"/>
                  </a:lnTo>
                  <a:lnTo>
                    <a:pt x="443325" y="643629"/>
                  </a:lnTo>
                  <a:lnTo>
                    <a:pt x="447520" y="651132"/>
                  </a:lnTo>
                  <a:lnTo>
                    <a:pt x="454739" y="651414"/>
                  </a:lnTo>
                  <a:lnTo>
                    <a:pt x="461032" y="645687"/>
                  </a:lnTo>
                  <a:lnTo>
                    <a:pt x="476359" y="647784"/>
                  </a:lnTo>
                  <a:lnTo>
                    <a:pt x="507014" y="667911"/>
                  </a:lnTo>
                  <a:lnTo>
                    <a:pt x="506126" y="679608"/>
                  </a:lnTo>
                  <a:lnTo>
                    <a:pt x="527746" y="707238"/>
                  </a:lnTo>
                  <a:lnTo>
                    <a:pt x="542146" y="713530"/>
                  </a:lnTo>
                  <a:lnTo>
                    <a:pt x="554448" y="715023"/>
                  </a:lnTo>
                  <a:lnTo>
                    <a:pt x="562878" y="722243"/>
                  </a:lnTo>
                  <a:lnTo>
                    <a:pt x="566186" y="738458"/>
                  </a:lnTo>
                  <a:lnTo>
                    <a:pt x="578206" y="744750"/>
                  </a:lnTo>
                  <a:lnTo>
                    <a:pt x="614548" y="779277"/>
                  </a:lnTo>
                  <a:lnTo>
                    <a:pt x="635562" y="783794"/>
                  </a:lnTo>
                  <a:lnTo>
                    <a:pt x="658674" y="808117"/>
                  </a:lnTo>
                  <a:lnTo>
                    <a:pt x="674889" y="797912"/>
                  </a:lnTo>
                  <a:lnTo>
                    <a:pt x="688119" y="798194"/>
                  </a:lnTo>
                  <a:lnTo>
                    <a:pt x="710667" y="807511"/>
                  </a:lnTo>
                  <a:lnTo>
                    <a:pt x="717886" y="801219"/>
                  </a:lnTo>
                  <a:lnTo>
                    <a:pt x="729019" y="802429"/>
                  </a:lnTo>
                  <a:lnTo>
                    <a:pt x="768951" y="861319"/>
                  </a:lnTo>
                  <a:lnTo>
                    <a:pt x="778874" y="861924"/>
                  </a:lnTo>
                  <a:lnTo>
                    <a:pt x="787586" y="858011"/>
                  </a:lnTo>
                  <a:lnTo>
                    <a:pt x="795411" y="858899"/>
                  </a:lnTo>
                  <a:lnTo>
                    <a:pt x="814328" y="872733"/>
                  </a:lnTo>
                  <a:lnTo>
                    <a:pt x="803518" y="885963"/>
                  </a:lnTo>
                  <a:lnTo>
                    <a:pt x="802631" y="890158"/>
                  </a:lnTo>
                  <a:lnTo>
                    <a:pt x="809851" y="888343"/>
                  </a:lnTo>
                  <a:lnTo>
                    <a:pt x="819168" y="887738"/>
                  </a:lnTo>
                  <a:lnTo>
                    <a:pt x="840183" y="876928"/>
                  </a:lnTo>
                  <a:lnTo>
                    <a:pt x="848008" y="878139"/>
                  </a:lnTo>
                  <a:lnTo>
                    <a:pt x="870233" y="907866"/>
                  </a:lnTo>
                  <a:lnTo>
                    <a:pt x="865433" y="921378"/>
                  </a:lnTo>
                  <a:lnTo>
                    <a:pt x="863013" y="934285"/>
                  </a:lnTo>
                  <a:lnTo>
                    <a:pt x="869628" y="941183"/>
                  </a:lnTo>
                  <a:lnTo>
                    <a:pt x="889150" y="945982"/>
                  </a:lnTo>
                  <a:lnTo>
                    <a:pt x="900565" y="960100"/>
                  </a:lnTo>
                  <a:lnTo>
                    <a:pt x="913190" y="965222"/>
                  </a:lnTo>
                  <a:lnTo>
                    <a:pt x="921015" y="966432"/>
                  </a:lnTo>
                  <a:lnTo>
                    <a:pt x="930010" y="954130"/>
                  </a:lnTo>
                  <a:lnTo>
                    <a:pt x="943240" y="955622"/>
                  </a:lnTo>
                  <a:lnTo>
                    <a:pt x="956752" y="974862"/>
                  </a:lnTo>
                  <a:lnTo>
                    <a:pt x="960059" y="983292"/>
                  </a:lnTo>
                  <a:lnTo>
                    <a:pt x="963649" y="996522"/>
                  </a:lnTo>
                  <a:lnTo>
                    <a:pt x="971756" y="1022659"/>
                  </a:lnTo>
                  <a:lnTo>
                    <a:pt x="979259" y="1030162"/>
                  </a:lnTo>
                  <a:lnTo>
                    <a:pt x="992166" y="1048474"/>
                  </a:lnTo>
                  <a:lnTo>
                    <a:pt x="995756" y="1067714"/>
                  </a:lnTo>
                  <a:lnTo>
                    <a:pt x="1001161" y="1086954"/>
                  </a:lnTo>
                  <a:lnTo>
                    <a:pt x="1010478" y="1102564"/>
                  </a:lnTo>
                  <a:lnTo>
                    <a:pt x="1019473" y="1115471"/>
                  </a:lnTo>
                  <a:lnTo>
                    <a:pt x="1019473" y="1133178"/>
                  </a:lnTo>
                  <a:lnTo>
                    <a:pt x="1011648" y="1139470"/>
                  </a:lnTo>
                  <a:lnTo>
                    <a:pt x="996038" y="1142173"/>
                  </a:lnTo>
                  <a:lnTo>
                    <a:pt x="981316" y="1150280"/>
                  </a:lnTo>
                  <a:lnTo>
                    <a:pt x="980711" y="1157783"/>
                  </a:lnTo>
                  <a:lnTo>
                    <a:pt x="990028" y="1165890"/>
                  </a:lnTo>
                  <a:lnTo>
                    <a:pt x="991521" y="1176700"/>
                  </a:lnTo>
                  <a:lnTo>
                    <a:pt x="978896" y="1204652"/>
                  </a:lnTo>
                  <a:lnTo>
                    <a:pt x="968691" y="1208564"/>
                  </a:lnTo>
                  <a:lnTo>
                    <a:pt x="960261" y="1212760"/>
                  </a:lnTo>
                  <a:lnTo>
                    <a:pt x="961149" y="1231999"/>
                  </a:lnTo>
                  <a:lnTo>
                    <a:pt x="963569" y="1237404"/>
                  </a:lnTo>
                  <a:lnTo>
                    <a:pt x="964456" y="1245834"/>
                  </a:lnTo>
                  <a:lnTo>
                    <a:pt x="971958" y="1253336"/>
                  </a:lnTo>
                  <a:lnTo>
                    <a:pt x="1010115" y="1252127"/>
                  </a:lnTo>
                  <a:lnTo>
                    <a:pt x="1018546" y="1240429"/>
                  </a:lnTo>
                  <a:lnTo>
                    <a:pt x="1019433" y="1223892"/>
                  </a:lnTo>
                  <a:lnTo>
                    <a:pt x="1037745" y="1199247"/>
                  </a:lnTo>
                  <a:lnTo>
                    <a:pt x="1052467" y="1189647"/>
                  </a:lnTo>
                  <a:lnTo>
                    <a:pt x="1062067" y="1180048"/>
                  </a:lnTo>
                  <a:lnTo>
                    <a:pt x="1065052" y="1168028"/>
                  </a:lnTo>
                  <a:lnTo>
                    <a:pt x="1057550" y="1130476"/>
                  </a:lnTo>
                  <a:lnTo>
                    <a:pt x="1067755" y="1119061"/>
                  </a:lnTo>
                  <a:lnTo>
                    <a:pt x="1093892" y="1102523"/>
                  </a:lnTo>
                  <a:lnTo>
                    <a:pt x="1119142" y="1104621"/>
                  </a:lnTo>
                  <a:lnTo>
                    <a:pt x="1127249" y="1089293"/>
                  </a:lnTo>
                  <a:lnTo>
                    <a:pt x="1116721" y="1079371"/>
                  </a:lnTo>
                  <a:lnTo>
                    <a:pt x="1118819" y="1066464"/>
                  </a:lnTo>
                  <a:lnTo>
                    <a:pt x="1113696" y="1055331"/>
                  </a:lnTo>
                  <a:lnTo>
                    <a:pt x="1114584" y="1034316"/>
                  </a:lnTo>
                  <a:lnTo>
                    <a:pt x="1095061" y="1022619"/>
                  </a:lnTo>
                  <a:lnTo>
                    <a:pt x="1075216" y="1008784"/>
                  </a:lnTo>
                  <a:lnTo>
                    <a:pt x="1047869" y="1006082"/>
                  </a:lnTo>
                  <a:lnTo>
                    <a:pt x="1039157" y="985672"/>
                  </a:lnTo>
                  <a:lnTo>
                    <a:pt x="1041577" y="975144"/>
                  </a:lnTo>
                  <a:lnTo>
                    <a:pt x="1052387" y="961027"/>
                  </a:lnTo>
                  <a:lnTo>
                    <a:pt x="1048797" y="953525"/>
                  </a:lnTo>
                  <a:lnTo>
                    <a:pt x="1049402" y="943320"/>
                  </a:lnTo>
                  <a:lnTo>
                    <a:pt x="1062632" y="928920"/>
                  </a:lnTo>
                  <a:lnTo>
                    <a:pt x="1065334" y="912100"/>
                  </a:lnTo>
                  <a:lnTo>
                    <a:pt x="1086954" y="881768"/>
                  </a:lnTo>
                  <a:lnTo>
                    <a:pt x="1113696" y="881164"/>
                  </a:lnTo>
                  <a:lnTo>
                    <a:pt x="1111881" y="887456"/>
                  </a:lnTo>
                  <a:lnTo>
                    <a:pt x="1113696" y="894958"/>
                  </a:lnTo>
                  <a:lnTo>
                    <a:pt x="1132331" y="902178"/>
                  </a:lnTo>
                  <a:cubicBezTo>
                    <a:pt x="1132331" y="902178"/>
                    <a:pt x="1181298" y="904276"/>
                    <a:pt x="1182186" y="904276"/>
                  </a:cubicBezTo>
                  <a:cubicBezTo>
                    <a:pt x="1183073" y="904276"/>
                    <a:pt x="1198400" y="927106"/>
                    <a:pt x="1198400" y="927106"/>
                  </a:cubicBezTo>
                  <a:lnTo>
                    <a:pt x="1207113" y="950822"/>
                  </a:lnTo>
                  <a:lnTo>
                    <a:pt x="1223650" y="959817"/>
                  </a:lnTo>
                  <a:lnTo>
                    <a:pt x="1237485" y="964940"/>
                  </a:lnTo>
                  <a:lnTo>
                    <a:pt x="1247690" y="965222"/>
                  </a:lnTo>
                  <a:lnTo>
                    <a:pt x="1247085" y="938198"/>
                  </a:lnTo>
                  <a:lnTo>
                    <a:pt x="1256685" y="924080"/>
                  </a:lnTo>
                  <a:lnTo>
                    <a:pt x="1253297" y="913633"/>
                  </a:lnTo>
                  <a:close/>
                </a:path>
              </a:pathLst>
            </a:custGeom>
            <a:solidFill>
              <a:srgbClr val="E1D5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latin typeface="Inter" panose="020B0502030000000004" pitchFamily="34" charset="0"/>
                <a:ea typeface="+mn-ea"/>
                <a:cs typeface="+mn-cs"/>
              </a:endParaRPr>
            </a:p>
          </p:txBody>
        </p:sp>
      </p:grpSp>
      <p:sp>
        <p:nvSpPr>
          <p:cNvPr id="14" name="Rectangle 55"/>
          <p:cNvSpPr>
            <a:spLocks noChangeArrowheads="1"/>
          </p:cNvSpPr>
          <p:nvPr/>
        </p:nvSpPr>
        <p:spPr bwMode="auto">
          <a:xfrm>
            <a:off x="21380848" y="7828461"/>
            <a:ext cx="14111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Lateef" panose="01000506020000020003" pitchFamily="2" charset="-78"/>
              </a:rPr>
              <a:t>Bari</a:t>
            </a:r>
          </a:p>
        </p:txBody>
      </p:sp>
      <p:sp>
        <p:nvSpPr>
          <p:cNvPr id="15" name="Rectangle 55"/>
          <p:cNvSpPr>
            <a:spLocks noChangeArrowheads="1"/>
          </p:cNvSpPr>
          <p:nvPr/>
        </p:nvSpPr>
        <p:spPr bwMode="auto">
          <a:xfrm>
            <a:off x="19442141" y="7633778"/>
            <a:ext cx="14111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Lateef" panose="01000506020000020003" pitchFamily="2" charset="-78"/>
              </a:rPr>
              <a:t>Rome</a:t>
            </a:r>
          </a:p>
        </p:txBody>
      </p:sp>
      <p:sp>
        <p:nvSpPr>
          <p:cNvPr id="16" name="Rectangle 55"/>
          <p:cNvSpPr>
            <a:spLocks noChangeArrowheads="1"/>
          </p:cNvSpPr>
          <p:nvPr/>
        </p:nvSpPr>
        <p:spPr bwMode="auto">
          <a:xfrm>
            <a:off x="16914805" y="4585375"/>
            <a:ext cx="14111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Lateef" panose="01000506020000020003" pitchFamily="2" charset="-78"/>
              </a:rPr>
              <a:t>Milan</a:t>
            </a:r>
          </a:p>
        </p:txBody>
      </p:sp>
      <p:sp>
        <p:nvSpPr>
          <p:cNvPr id="17" name="Rectangle 55"/>
          <p:cNvSpPr>
            <a:spLocks noChangeArrowheads="1"/>
          </p:cNvSpPr>
          <p:nvPr/>
        </p:nvSpPr>
        <p:spPr bwMode="auto">
          <a:xfrm>
            <a:off x="18140770" y="5846673"/>
            <a:ext cx="14111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defTabSz="914400"/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  <a:cs typeface="Lateef" panose="01000506020000020003" pitchFamily="2" charset="-78"/>
              </a:rPr>
              <a:t>San Marino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77671" y="6958184"/>
            <a:ext cx="90187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How We Can Drive The </a:t>
            </a:r>
            <a:r>
              <a:rPr lang="en-US" sz="6000" i="1" dirty="0">
                <a:solidFill>
                  <a:srgbClr val="121212"/>
                </a:solidFill>
                <a:latin typeface="Playfair Display" panose="00000500000000000000" pitchFamily="2" charset="0"/>
              </a:rPr>
              <a:t>Italian</a:t>
            </a: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 Market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77670" y="9878487"/>
            <a:ext cx="8613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velex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7294420" y="3610087"/>
            <a:ext cx="651915" cy="898746"/>
            <a:chOff x="13347900" y="5981995"/>
            <a:chExt cx="308423" cy="425199"/>
          </a:xfrm>
        </p:grpSpPr>
        <p:sp>
          <p:nvSpPr>
            <p:cNvPr id="25" name="Freeform 24"/>
            <p:cNvSpPr/>
            <p:nvPr/>
          </p:nvSpPr>
          <p:spPr>
            <a:xfrm flipV="1">
              <a:off x="13347900" y="5981995"/>
              <a:ext cx="308423" cy="425199"/>
            </a:xfrm>
            <a:custGeom>
              <a:avLst/>
              <a:gdLst>
                <a:gd name="connsiteX0" fmla="*/ 1171309 w 2383462"/>
                <a:gd name="connsiteY0" fmla="*/ 3285893 h 3285893"/>
                <a:gd name="connsiteX1" fmla="*/ 1647997 w 2383462"/>
                <a:gd name="connsiteY1" fmla="*/ 3190560 h 3285893"/>
                <a:gd name="connsiteX2" fmla="*/ 2029352 w 2383462"/>
                <a:gd name="connsiteY2" fmla="*/ 2938594 h 3285893"/>
                <a:gd name="connsiteX3" fmla="*/ 2288129 w 2383462"/>
                <a:gd name="connsiteY3" fmla="*/ 2570850 h 3285893"/>
                <a:gd name="connsiteX4" fmla="*/ 2383462 w 2383462"/>
                <a:gd name="connsiteY4" fmla="*/ 2114595 h 3285893"/>
                <a:gd name="connsiteX5" fmla="*/ 2117561 w 2383462"/>
                <a:gd name="connsiteY5" fmla="*/ 1339219 h 3285893"/>
                <a:gd name="connsiteX6" fmla="*/ 2104570 w 2383462"/>
                <a:gd name="connsiteY6" fmla="*/ 1324936 h 3285893"/>
                <a:gd name="connsiteX7" fmla="*/ 2110738 w 2383462"/>
                <a:gd name="connsiteY7" fmla="*/ 1324936 h 3285893"/>
                <a:gd name="connsiteX8" fmla="*/ 1198081 w 2383462"/>
                <a:gd name="connsiteY8" fmla="*/ 0 h 3285893"/>
                <a:gd name="connsiteX9" fmla="*/ 285424 w 2383462"/>
                <a:gd name="connsiteY9" fmla="*/ 1324936 h 3285893"/>
                <a:gd name="connsiteX10" fmla="*/ 287462 w 2383462"/>
                <a:gd name="connsiteY10" fmla="*/ 1324936 h 3285893"/>
                <a:gd name="connsiteX11" fmla="*/ 272824 w 2383462"/>
                <a:gd name="connsiteY11" fmla="*/ 1341664 h 3285893"/>
                <a:gd name="connsiteX12" fmla="*/ 95344 w 2383462"/>
                <a:gd name="connsiteY12" fmla="*/ 1637896 h 3285893"/>
                <a:gd name="connsiteX13" fmla="*/ 0 w 2383462"/>
                <a:gd name="connsiteY13" fmla="*/ 2114595 h 3285893"/>
                <a:gd name="connsiteX14" fmla="*/ 95344 w 2383462"/>
                <a:gd name="connsiteY14" fmla="*/ 2570850 h 3285893"/>
                <a:gd name="connsiteX15" fmla="*/ 347310 w 2383462"/>
                <a:gd name="connsiteY15" fmla="*/ 2938594 h 3285893"/>
                <a:gd name="connsiteX16" fmla="*/ 715043 w 2383462"/>
                <a:gd name="connsiteY16" fmla="*/ 3190560 h 3285893"/>
                <a:gd name="connsiteX17" fmla="*/ 1171309 w 2383462"/>
                <a:gd name="connsiteY17" fmla="*/ 3285893 h 328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3462" h="3285893">
                  <a:moveTo>
                    <a:pt x="1171309" y="3285893"/>
                  </a:moveTo>
                  <a:cubicBezTo>
                    <a:pt x="1343823" y="3285893"/>
                    <a:pt x="1502716" y="3254119"/>
                    <a:pt x="1647997" y="3190560"/>
                  </a:cubicBezTo>
                  <a:cubicBezTo>
                    <a:pt x="1793278" y="3127001"/>
                    <a:pt x="1920396" y="3043009"/>
                    <a:pt x="2029352" y="2938594"/>
                  </a:cubicBezTo>
                  <a:cubicBezTo>
                    <a:pt x="2138307" y="2834168"/>
                    <a:pt x="2224570" y="2711591"/>
                    <a:pt x="2288129" y="2570850"/>
                  </a:cubicBezTo>
                  <a:cubicBezTo>
                    <a:pt x="2351688" y="2430121"/>
                    <a:pt x="2383462" y="2278029"/>
                    <a:pt x="2383462" y="2114595"/>
                  </a:cubicBezTo>
                  <a:cubicBezTo>
                    <a:pt x="2383462" y="1812685"/>
                    <a:pt x="2294829" y="1554231"/>
                    <a:pt x="2117561" y="1339219"/>
                  </a:cubicBezTo>
                  <a:lnTo>
                    <a:pt x="2104570" y="1324936"/>
                  </a:lnTo>
                  <a:lnTo>
                    <a:pt x="2110738" y="1324936"/>
                  </a:lnTo>
                  <a:lnTo>
                    <a:pt x="1198081" y="0"/>
                  </a:lnTo>
                  <a:lnTo>
                    <a:pt x="285424" y="1324936"/>
                  </a:lnTo>
                  <a:lnTo>
                    <a:pt x="287462" y="1324936"/>
                  </a:lnTo>
                  <a:lnTo>
                    <a:pt x="272824" y="1341664"/>
                  </a:lnTo>
                  <a:cubicBezTo>
                    <a:pt x="202170" y="1430191"/>
                    <a:pt x="143013" y="1528935"/>
                    <a:pt x="95344" y="1637896"/>
                  </a:cubicBezTo>
                  <a:cubicBezTo>
                    <a:pt x="31785" y="1783177"/>
                    <a:pt x="0" y="1942070"/>
                    <a:pt x="0" y="2114595"/>
                  </a:cubicBezTo>
                  <a:cubicBezTo>
                    <a:pt x="0" y="2278029"/>
                    <a:pt x="31785" y="2430121"/>
                    <a:pt x="95344" y="2570850"/>
                  </a:cubicBezTo>
                  <a:cubicBezTo>
                    <a:pt x="158903" y="2711591"/>
                    <a:pt x="242885" y="2834168"/>
                    <a:pt x="347310" y="2938594"/>
                  </a:cubicBezTo>
                  <a:cubicBezTo>
                    <a:pt x="451725" y="3043009"/>
                    <a:pt x="574303" y="3127001"/>
                    <a:pt x="715043" y="3190560"/>
                  </a:cubicBezTo>
                  <a:cubicBezTo>
                    <a:pt x="855773" y="3254119"/>
                    <a:pt x="1007865" y="3285893"/>
                    <a:pt x="1171309" y="3285893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>
              <a:spLocks noChangeArrowheads="1"/>
            </p:cNvSpPr>
            <p:nvPr/>
          </p:nvSpPr>
          <p:spPr bwMode="auto">
            <a:xfrm>
              <a:off x="13450709" y="6084804"/>
              <a:ext cx="102808" cy="102808"/>
            </a:xfrm>
            <a:custGeom>
              <a:avLst/>
              <a:gdLst/>
              <a:ahLst/>
              <a:cxnLst/>
              <a:rect l="l" t="t" r="r" b="b"/>
              <a:pathLst>
                <a:path w="217312" h="217312">
                  <a:moveTo>
                    <a:pt x="106794" y="0"/>
                  </a:moveTo>
                  <a:cubicBezTo>
                    <a:pt x="122523" y="0"/>
                    <a:pt x="137010" y="2897"/>
                    <a:pt x="150256" y="8692"/>
                  </a:cubicBezTo>
                  <a:cubicBezTo>
                    <a:pt x="163502" y="14487"/>
                    <a:pt x="175092" y="22145"/>
                    <a:pt x="185026" y="31665"/>
                  </a:cubicBezTo>
                  <a:cubicBezTo>
                    <a:pt x="194960" y="41186"/>
                    <a:pt x="202825" y="52362"/>
                    <a:pt x="208620" y="65194"/>
                  </a:cubicBezTo>
                  <a:cubicBezTo>
                    <a:pt x="214415" y="78025"/>
                    <a:pt x="217312" y="91892"/>
                    <a:pt x="217312" y="106793"/>
                  </a:cubicBezTo>
                  <a:cubicBezTo>
                    <a:pt x="217312" y="138252"/>
                    <a:pt x="206757" y="164536"/>
                    <a:pt x="185647" y="185647"/>
                  </a:cubicBezTo>
                  <a:cubicBezTo>
                    <a:pt x="164537" y="206757"/>
                    <a:pt x="138252" y="217312"/>
                    <a:pt x="106794" y="217312"/>
                  </a:cubicBezTo>
                  <a:cubicBezTo>
                    <a:pt x="91892" y="217312"/>
                    <a:pt x="78025" y="214415"/>
                    <a:pt x="65194" y="208620"/>
                  </a:cubicBezTo>
                  <a:cubicBezTo>
                    <a:pt x="52362" y="202825"/>
                    <a:pt x="41186" y="194960"/>
                    <a:pt x="31666" y="185026"/>
                  </a:cubicBezTo>
                  <a:cubicBezTo>
                    <a:pt x="22145" y="175092"/>
                    <a:pt x="14488" y="163502"/>
                    <a:pt x="8693" y="150256"/>
                  </a:cubicBezTo>
                  <a:cubicBezTo>
                    <a:pt x="2898" y="137010"/>
                    <a:pt x="0" y="122523"/>
                    <a:pt x="0" y="106793"/>
                  </a:cubicBezTo>
                  <a:cubicBezTo>
                    <a:pt x="0" y="91892"/>
                    <a:pt x="2898" y="78025"/>
                    <a:pt x="8693" y="65194"/>
                  </a:cubicBezTo>
                  <a:cubicBezTo>
                    <a:pt x="14488" y="52362"/>
                    <a:pt x="22145" y="41186"/>
                    <a:pt x="31666" y="31665"/>
                  </a:cubicBezTo>
                  <a:cubicBezTo>
                    <a:pt x="41186" y="22145"/>
                    <a:pt x="52362" y="14487"/>
                    <a:pt x="65194" y="8692"/>
                  </a:cubicBezTo>
                  <a:cubicBezTo>
                    <a:pt x="78025" y="2897"/>
                    <a:pt x="91892" y="0"/>
                    <a:pt x="106794" y="0"/>
                  </a:cubicBezTo>
                  <a:close/>
                </a:path>
              </a:pathLst>
            </a:custGeom>
            <a:solidFill>
              <a:srgbClr val="E1D5D2"/>
            </a:solidFill>
            <a:ln w="381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r" defTabSz="914400"/>
              <a:endParaRPr lang="en-US" sz="20000" dirty="0">
                <a:solidFill>
                  <a:srgbClr val="2C576B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520385" y="4868951"/>
            <a:ext cx="651915" cy="898746"/>
            <a:chOff x="13347900" y="5981995"/>
            <a:chExt cx="308423" cy="425199"/>
          </a:xfrm>
        </p:grpSpPr>
        <p:sp>
          <p:nvSpPr>
            <p:cNvPr id="28" name="Freeform 27"/>
            <p:cNvSpPr/>
            <p:nvPr/>
          </p:nvSpPr>
          <p:spPr>
            <a:xfrm flipV="1">
              <a:off x="13347900" y="5981995"/>
              <a:ext cx="308423" cy="425199"/>
            </a:xfrm>
            <a:custGeom>
              <a:avLst/>
              <a:gdLst>
                <a:gd name="connsiteX0" fmla="*/ 1171309 w 2383462"/>
                <a:gd name="connsiteY0" fmla="*/ 3285893 h 3285893"/>
                <a:gd name="connsiteX1" fmla="*/ 1647997 w 2383462"/>
                <a:gd name="connsiteY1" fmla="*/ 3190560 h 3285893"/>
                <a:gd name="connsiteX2" fmla="*/ 2029352 w 2383462"/>
                <a:gd name="connsiteY2" fmla="*/ 2938594 h 3285893"/>
                <a:gd name="connsiteX3" fmla="*/ 2288129 w 2383462"/>
                <a:gd name="connsiteY3" fmla="*/ 2570850 h 3285893"/>
                <a:gd name="connsiteX4" fmla="*/ 2383462 w 2383462"/>
                <a:gd name="connsiteY4" fmla="*/ 2114595 h 3285893"/>
                <a:gd name="connsiteX5" fmla="*/ 2117561 w 2383462"/>
                <a:gd name="connsiteY5" fmla="*/ 1339219 h 3285893"/>
                <a:gd name="connsiteX6" fmla="*/ 2104570 w 2383462"/>
                <a:gd name="connsiteY6" fmla="*/ 1324936 h 3285893"/>
                <a:gd name="connsiteX7" fmla="*/ 2110738 w 2383462"/>
                <a:gd name="connsiteY7" fmla="*/ 1324936 h 3285893"/>
                <a:gd name="connsiteX8" fmla="*/ 1198081 w 2383462"/>
                <a:gd name="connsiteY8" fmla="*/ 0 h 3285893"/>
                <a:gd name="connsiteX9" fmla="*/ 285424 w 2383462"/>
                <a:gd name="connsiteY9" fmla="*/ 1324936 h 3285893"/>
                <a:gd name="connsiteX10" fmla="*/ 287462 w 2383462"/>
                <a:gd name="connsiteY10" fmla="*/ 1324936 h 3285893"/>
                <a:gd name="connsiteX11" fmla="*/ 272824 w 2383462"/>
                <a:gd name="connsiteY11" fmla="*/ 1341664 h 3285893"/>
                <a:gd name="connsiteX12" fmla="*/ 95344 w 2383462"/>
                <a:gd name="connsiteY12" fmla="*/ 1637896 h 3285893"/>
                <a:gd name="connsiteX13" fmla="*/ 0 w 2383462"/>
                <a:gd name="connsiteY13" fmla="*/ 2114595 h 3285893"/>
                <a:gd name="connsiteX14" fmla="*/ 95344 w 2383462"/>
                <a:gd name="connsiteY14" fmla="*/ 2570850 h 3285893"/>
                <a:gd name="connsiteX15" fmla="*/ 347310 w 2383462"/>
                <a:gd name="connsiteY15" fmla="*/ 2938594 h 3285893"/>
                <a:gd name="connsiteX16" fmla="*/ 715043 w 2383462"/>
                <a:gd name="connsiteY16" fmla="*/ 3190560 h 3285893"/>
                <a:gd name="connsiteX17" fmla="*/ 1171309 w 2383462"/>
                <a:gd name="connsiteY17" fmla="*/ 3285893 h 328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3462" h="3285893">
                  <a:moveTo>
                    <a:pt x="1171309" y="3285893"/>
                  </a:moveTo>
                  <a:cubicBezTo>
                    <a:pt x="1343823" y="3285893"/>
                    <a:pt x="1502716" y="3254119"/>
                    <a:pt x="1647997" y="3190560"/>
                  </a:cubicBezTo>
                  <a:cubicBezTo>
                    <a:pt x="1793278" y="3127001"/>
                    <a:pt x="1920396" y="3043009"/>
                    <a:pt x="2029352" y="2938594"/>
                  </a:cubicBezTo>
                  <a:cubicBezTo>
                    <a:pt x="2138307" y="2834168"/>
                    <a:pt x="2224570" y="2711591"/>
                    <a:pt x="2288129" y="2570850"/>
                  </a:cubicBezTo>
                  <a:cubicBezTo>
                    <a:pt x="2351688" y="2430121"/>
                    <a:pt x="2383462" y="2278029"/>
                    <a:pt x="2383462" y="2114595"/>
                  </a:cubicBezTo>
                  <a:cubicBezTo>
                    <a:pt x="2383462" y="1812685"/>
                    <a:pt x="2294829" y="1554231"/>
                    <a:pt x="2117561" y="1339219"/>
                  </a:cubicBezTo>
                  <a:lnTo>
                    <a:pt x="2104570" y="1324936"/>
                  </a:lnTo>
                  <a:lnTo>
                    <a:pt x="2110738" y="1324936"/>
                  </a:lnTo>
                  <a:lnTo>
                    <a:pt x="1198081" y="0"/>
                  </a:lnTo>
                  <a:lnTo>
                    <a:pt x="285424" y="1324936"/>
                  </a:lnTo>
                  <a:lnTo>
                    <a:pt x="287462" y="1324936"/>
                  </a:lnTo>
                  <a:lnTo>
                    <a:pt x="272824" y="1341664"/>
                  </a:lnTo>
                  <a:cubicBezTo>
                    <a:pt x="202170" y="1430191"/>
                    <a:pt x="143013" y="1528935"/>
                    <a:pt x="95344" y="1637896"/>
                  </a:cubicBezTo>
                  <a:cubicBezTo>
                    <a:pt x="31785" y="1783177"/>
                    <a:pt x="0" y="1942070"/>
                    <a:pt x="0" y="2114595"/>
                  </a:cubicBezTo>
                  <a:cubicBezTo>
                    <a:pt x="0" y="2278029"/>
                    <a:pt x="31785" y="2430121"/>
                    <a:pt x="95344" y="2570850"/>
                  </a:cubicBezTo>
                  <a:cubicBezTo>
                    <a:pt x="158903" y="2711591"/>
                    <a:pt x="242885" y="2834168"/>
                    <a:pt x="347310" y="2938594"/>
                  </a:cubicBezTo>
                  <a:cubicBezTo>
                    <a:pt x="451725" y="3043009"/>
                    <a:pt x="574303" y="3127001"/>
                    <a:pt x="715043" y="3190560"/>
                  </a:cubicBezTo>
                  <a:cubicBezTo>
                    <a:pt x="855773" y="3254119"/>
                    <a:pt x="1007865" y="3285893"/>
                    <a:pt x="1171309" y="3285893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>
              <a:spLocks noChangeArrowheads="1"/>
            </p:cNvSpPr>
            <p:nvPr/>
          </p:nvSpPr>
          <p:spPr bwMode="auto">
            <a:xfrm>
              <a:off x="13450709" y="6084804"/>
              <a:ext cx="102808" cy="102808"/>
            </a:xfrm>
            <a:custGeom>
              <a:avLst/>
              <a:gdLst/>
              <a:ahLst/>
              <a:cxnLst/>
              <a:rect l="l" t="t" r="r" b="b"/>
              <a:pathLst>
                <a:path w="217312" h="217312">
                  <a:moveTo>
                    <a:pt x="106794" y="0"/>
                  </a:moveTo>
                  <a:cubicBezTo>
                    <a:pt x="122523" y="0"/>
                    <a:pt x="137010" y="2897"/>
                    <a:pt x="150256" y="8692"/>
                  </a:cubicBezTo>
                  <a:cubicBezTo>
                    <a:pt x="163502" y="14487"/>
                    <a:pt x="175092" y="22145"/>
                    <a:pt x="185026" y="31665"/>
                  </a:cubicBezTo>
                  <a:cubicBezTo>
                    <a:pt x="194960" y="41186"/>
                    <a:pt x="202825" y="52362"/>
                    <a:pt x="208620" y="65194"/>
                  </a:cubicBezTo>
                  <a:cubicBezTo>
                    <a:pt x="214415" y="78025"/>
                    <a:pt x="217312" y="91892"/>
                    <a:pt x="217312" y="106793"/>
                  </a:cubicBezTo>
                  <a:cubicBezTo>
                    <a:pt x="217312" y="138252"/>
                    <a:pt x="206757" y="164536"/>
                    <a:pt x="185647" y="185647"/>
                  </a:cubicBezTo>
                  <a:cubicBezTo>
                    <a:pt x="164537" y="206757"/>
                    <a:pt x="138252" y="217312"/>
                    <a:pt x="106794" y="217312"/>
                  </a:cubicBezTo>
                  <a:cubicBezTo>
                    <a:pt x="91892" y="217312"/>
                    <a:pt x="78025" y="214415"/>
                    <a:pt x="65194" y="208620"/>
                  </a:cubicBezTo>
                  <a:cubicBezTo>
                    <a:pt x="52362" y="202825"/>
                    <a:pt x="41186" y="194960"/>
                    <a:pt x="31666" y="185026"/>
                  </a:cubicBezTo>
                  <a:cubicBezTo>
                    <a:pt x="22145" y="175092"/>
                    <a:pt x="14488" y="163502"/>
                    <a:pt x="8693" y="150256"/>
                  </a:cubicBezTo>
                  <a:cubicBezTo>
                    <a:pt x="2898" y="137010"/>
                    <a:pt x="0" y="122523"/>
                    <a:pt x="0" y="106793"/>
                  </a:cubicBezTo>
                  <a:cubicBezTo>
                    <a:pt x="0" y="91892"/>
                    <a:pt x="2898" y="78025"/>
                    <a:pt x="8693" y="65194"/>
                  </a:cubicBezTo>
                  <a:cubicBezTo>
                    <a:pt x="14488" y="52362"/>
                    <a:pt x="22145" y="41186"/>
                    <a:pt x="31666" y="31665"/>
                  </a:cubicBezTo>
                  <a:cubicBezTo>
                    <a:pt x="41186" y="22145"/>
                    <a:pt x="52362" y="14487"/>
                    <a:pt x="65194" y="8692"/>
                  </a:cubicBezTo>
                  <a:cubicBezTo>
                    <a:pt x="78025" y="2897"/>
                    <a:pt x="91892" y="0"/>
                    <a:pt x="106794" y="0"/>
                  </a:cubicBezTo>
                  <a:close/>
                </a:path>
              </a:pathLst>
            </a:custGeom>
            <a:solidFill>
              <a:srgbClr val="E1D5D2"/>
            </a:solidFill>
            <a:ln w="381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r" defTabSz="914400"/>
              <a:endParaRPr lang="en-US" sz="20000" dirty="0">
                <a:solidFill>
                  <a:srgbClr val="2C576B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821756" y="6682977"/>
            <a:ext cx="651915" cy="898746"/>
            <a:chOff x="13347900" y="5981995"/>
            <a:chExt cx="308423" cy="425199"/>
          </a:xfrm>
        </p:grpSpPr>
        <p:sp>
          <p:nvSpPr>
            <p:cNvPr id="31" name="Freeform 30"/>
            <p:cNvSpPr/>
            <p:nvPr/>
          </p:nvSpPr>
          <p:spPr>
            <a:xfrm flipV="1">
              <a:off x="13347900" y="5981995"/>
              <a:ext cx="308423" cy="425199"/>
            </a:xfrm>
            <a:custGeom>
              <a:avLst/>
              <a:gdLst>
                <a:gd name="connsiteX0" fmla="*/ 1171309 w 2383462"/>
                <a:gd name="connsiteY0" fmla="*/ 3285893 h 3285893"/>
                <a:gd name="connsiteX1" fmla="*/ 1647997 w 2383462"/>
                <a:gd name="connsiteY1" fmla="*/ 3190560 h 3285893"/>
                <a:gd name="connsiteX2" fmla="*/ 2029352 w 2383462"/>
                <a:gd name="connsiteY2" fmla="*/ 2938594 h 3285893"/>
                <a:gd name="connsiteX3" fmla="*/ 2288129 w 2383462"/>
                <a:gd name="connsiteY3" fmla="*/ 2570850 h 3285893"/>
                <a:gd name="connsiteX4" fmla="*/ 2383462 w 2383462"/>
                <a:gd name="connsiteY4" fmla="*/ 2114595 h 3285893"/>
                <a:gd name="connsiteX5" fmla="*/ 2117561 w 2383462"/>
                <a:gd name="connsiteY5" fmla="*/ 1339219 h 3285893"/>
                <a:gd name="connsiteX6" fmla="*/ 2104570 w 2383462"/>
                <a:gd name="connsiteY6" fmla="*/ 1324936 h 3285893"/>
                <a:gd name="connsiteX7" fmla="*/ 2110738 w 2383462"/>
                <a:gd name="connsiteY7" fmla="*/ 1324936 h 3285893"/>
                <a:gd name="connsiteX8" fmla="*/ 1198081 w 2383462"/>
                <a:gd name="connsiteY8" fmla="*/ 0 h 3285893"/>
                <a:gd name="connsiteX9" fmla="*/ 285424 w 2383462"/>
                <a:gd name="connsiteY9" fmla="*/ 1324936 h 3285893"/>
                <a:gd name="connsiteX10" fmla="*/ 287462 w 2383462"/>
                <a:gd name="connsiteY10" fmla="*/ 1324936 h 3285893"/>
                <a:gd name="connsiteX11" fmla="*/ 272824 w 2383462"/>
                <a:gd name="connsiteY11" fmla="*/ 1341664 h 3285893"/>
                <a:gd name="connsiteX12" fmla="*/ 95344 w 2383462"/>
                <a:gd name="connsiteY12" fmla="*/ 1637896 h 3285893"/>
                <a:gd name="connsiteX13" fmla="*/ 0 w 2383462"/>
                <a:gd name="connsiteY13" fmla="*/ 2114595 h 3285893"/>
                <a:gd name="connsiteX14" fmla="*/ 95344 w 2383462"/>
                <a:gd name="connsiteY14" fmla="*/ 2570850 h 3285893"/>
                <a:gd name="connsiteX15" fmla="*/ 347310 w 2383462"/>
                <a:gd name="connsiteY15" fmla="*/ 2938594 h 3285893"/>
                <a:gd name="connsiteX16" fmla="*/ 715043 w 2383462"/>
                <a:gd name="connsiteY16" fmla="*/ 3190560 h 3285893"/>
                <a:gd name="connsiteX17" fmla="*/ 1171309 w 2383462"/>
                <a:gd name="connsiteY17" fmla="*/ 3285893 h 328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3462" h="3285893">
                  <a:moveTo>
                    <a:pt x="1171309" y="3285893"/>
                  </a:moveTo>
                  <a:cubicBezTo>
                    <a:pt x="1343823" y="3285893"/>
                    <a:pt x="1502716" y="3254119"/>
                    <a:pt x="1647997" y="3190560"/>
                  </a:cubicBezTo>
                  <a:cubicBezTo>
                    <a:pt x="1793278" y="3127001"/>
                    <a:pt x="1920396" y="3043009"/>
                    <a:pt x="2029352" y="2938594"/>
                  </a:cubicBezTo>
                  <a:cubicBezTo>
                    <a:pt x="2138307" y="2834168"/>
                    <a:pt x="2224570" y="2711591"/>
                    <a:pt x="2288129" y="2570850"/>
                  </a:cubicBezTo>
                  <a:cubicBezTo>
                    <a:pt x="2351688" y="2430121"/>
                    <a:pt x="2383462" y="2278029"/>
                    <a:pt x="2383462" y="2114595"/>
                  </a:cubicBezTo>
                  <a:cubicBezTo>
                    <a:pt x="2383462" y="1812685"/>
                    <a:pt x="2294829" y="1554231"/>
                    <a:pt x="2117561" y="1339219"/>
                  </a:cubicBezTo>
                  <a:lnTo>
                    <a:pt x="2104570" y="1324936"/>
                  </a:lnTo>
                  <a:lnTo>
                    <a:pt x="2110738" y="1324936"/>
                  </a:lnTo>
                  <a:lnTo>
                    <a:pt x="1198081" y="0"/>
                  </a:lnTo>
                  <a:lnTo>
                    <a:pt x="285424" y="1324936"/>
                  </a:lnTo>
                  <a:lnTo>
                    <a:pt x="287462" y="1324936"/>
                  </a:lnTo>
                  <a:lnTo>
                    <a:pt x="272824" y="1341664"/>
                  </a:lnTo>
                  <a:cubicBezTo>
                    <a:pt x="202170" y="1430191"/>
                    <a:pt x="143013" y="1528935"/>
                    <a:pt x="95344" y="1637896"/>
                  </a:cubicBezTo>
                  <a:cubicBezTo>
                    <a:pt x="31785" y="1783177"/>
                    <a:pt x="0" y="1942070"/>
                    <a:pt x="0" y="2114595"/>
                  </a:cubicBezTo>
                  <a:cubicBezTo>
                    <a:pt x="0" y="2278029"/>
                    <a:pt x="31785" y="2430121"/>
                    <a:pt x="95344" y="2570850"/>
                  </a:cubicBezTo>
                  <a:cubicBezTo>
                    <a:pt x="158903" y="2711591"/>
                    <a:pt x="242885" y="2834168"/>
                    <a:pt x="347310" y="2938594"/>
                  </a:cubicBezTo>
                  <a:cubicBezTo>
                    <a:pt x="451725" y="3043009"/>
                    <a:pt x="574303" y="3127001"/>
                    <a:pt x="715043" y="3190560"/>
                  </a:cubicBezTo>
                  <a:cubicBezTo>
                    <a:pt x="855773" y="3254119"/>
                    <a:pt x="1007865" y="3285893"/>
                    <a:pt x="1171309" y="3285893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>
              <a:spLocks noChangeArrowheads="1"/>
            </p:cNvSpPr>
            <p:nvPr/>
          </p:nvSpPr>
          <p:spPr bwMode="auto">
            <a:xfrm>
              <a:off x="13450709" y="6084804"/>
              <a:ext cx="102808" cy="102808"/>
            </a:xfrm>
            <a:custGeom>
              <a:avLst/>
              <a:gdLst/>
              <a:ahLst/>
              <a:cxnLst/>
              <a:rect l="l" t="t" r="r" b="b"/>
              <a:pathLst>
                <a:path w="217312" h="217312">
                  <a:moveTo>
                    <a:pt x="106794" y="0"/>
                  </a:moveTo>
                  <a:cubicBezTo>
                    <a:pt x="122523" y="0"/>
                    <a:pt x="137010" y="2897"/>
                    <a:pt x="150256" y="8692"/>
                  </a:cubicBezTo>
                  <a:cubicBezTo>
                    <a:pt x="163502" y="14487"/>
                    <a:pt x="175092" y="22145"/>
                    <a:pt x="185026" y="31665"/>
                  </a:cubicBezTo>
                  <a:cubicBezTo>
                    <a:pt x="194960" y="41186"/>
                    <a:pt x="202825" y="52362"/>
                    <a:pt x="208620" y="65194"/>
                  </a:cubicBezTo>
                  <a:cubicBezTo>
                    <a:pt x="214415" y="78025"/>
                    <a:pt x="217312" y="91892"/>
                    <a:pt x="217312" y="106793"/>
                  </a:cubicBezTo>
                  <a:cubicBezTo>
                    <a:pt x="217312" y="138252"/>
                    <a:pt x="206757" y="164536"/>
                    <a:pt x="185647" y="185647"/>
                  </a:cubicBezTo>
                  <a:cubicBezTo>
                    <a:pt x="164537" y="206757"/>
                    <a:pt x="138252" y="217312"/>
                    <a:pt x="106794" y="217312"/>
                  </a:cubicBezTo>
                  <a:cubicBezTo>
                    <a:pt x="91892" y="217312"/>
                    <a:pt x="78025" y="214415"/>
                    <a:pt x="65194" y="208620"/>
                  </a:cubicBezTo>
                  <a:cubicBezTo>
                    <a:pt x="52362" y="202825"/>
                    <a:pt x="41186" y="194960"/>
                    <a:pt x="31666" y="185026"/>
                  </a:cubicBezTo>
                  <a:cubicBezTo>
                    <a:pt x="22145" y="175092"/>
                    <a:pt x="14488" y="163502"/>
                    <a:pt x="8693" y="150256"/>
                  </a:cubicBezTo>
                  <a:cubicBezTo>
                    <a:pt x="2898" y="137010"/>
                    <a:pt x="0" y="122523"/>
                    <a:pt x="0" y="106793"/>
                  </a:cubicBezTo>
                  <a:cubicBezTo>
                    <a:pt x="0" y="91892"/>
                    <a:pt x="2898" y="78025"/>
                    <a:pt x="8693" y="65194"/>
                  </a:cubicBezTo>
                  <a:cubicBezTo>
                    <a:pt x="14488" y="52362"/>
                    <a:pt x="22145" y="41186"/>
                    <a:pt x="31666" y="31665"/>
                  </a:cubicBezTo>
                  <a:cubicBezTo>
                    <a:pt x="41186" y="22145"/>
                    <a:pt x="52362" y="14487"/>
                    <a:pt x="65194" y="8692"/>
                  </a:cubicBezTo>
                  <a:cubicBezTo>
                    <a:pt x="78025" y="2897"/>
                    <a:pt x="91892" y="0"/>
                    <a:pt x="106794" y="0"/>
                  </a:cubicBezTo>
                  <a:close/>
                </a:path>
              </a:pathLst>
            </a:custGeom>
            <a:solidFill>
              <a:srgbClr val="E1D5D2"/>
            </a:solidFill>
            <a:ln w="381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r" defTabSz="914400"/>
              <a:endParaRPr lang="en-US" sz="20000" dirty="0">
                <a:solidFill>
                  <a:srgbClr val="2C576B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1760463" y="6858000"/>
            <a:ext cx="651915" cy="898746"/>
            <a:chOff x="13347900" y="5981995"/>
            <a:chExt cx="308423" cy="425199"/>
          </a:xfrm>
        </p:grpSpPr>
        <p:sp>
          <p:nvSpPr>
            <p:cNvPr id="34" name="Freeform 33"/>
            <p:cNvSpPr/>
            <p:nvPr/>
          </p:nvSpPr>
          <p:spPr>
            <a:xfrm flipV="1">
              <a:off x="13347900" y="5981995"/>
              <a:ext cx="308423" cy="425199"/>
            </a:xfrm>
            <a:custGeom>
              <a:avLst/>
              <a:gdLst>
                <a:gd name="connsiteX0" fmla="*/ 1171309 w 2383462"/>
                <a:gd name="connsiteY0" fmla="*/ 3285893 h 3285893"/>
                <a:gd name="connsiteX1" fmla="*/ 1647997 w 2383462"/>
                <a:gd name="connsiteY1" fmla="*/ 3190560 h 3285893"/>
                <a:gd name="connsiteX2" fmla="*/ 2029352 w 2383462"/>
                <a:gd name="connsiteY2" fmla="*/ 2938594 h 3285893"/>
                <a:gd name="connsiteX3" fmla="*/ 2288129 w 2383462"/>
                <a:gd name="connsiteY3" fmla="*/ 2570850 h 3285893"/>
                <a:gd name="connsiteX4" fmla="*/ 2383462 w 2383462"/>
                <a:gd name="connsiteY4" fmla="*/ 2114595 h 3285893"/>
                <a:gd name="connsiteX5" fmla="*/ 2117561 w 2383462"/>
                <a:gd name="connsiteY5" fmla="*/ 1339219 h 3285893"/>
                <a:gd name="connsiteX6" fmla="*/ 2104570 w 2383462"/>
                <a:gd name="connsiteY6" fmla="*/ 1324936 h 3285893"/>
                <a:gd name="connsiteX7" fmla="*/ 2110738 w 2383462"/>
                <a:gd name="connsiteY7" fmla="*/ 1324936 h 3285893"/>
                <a:gd name="connsiteX8" fmla="*/ 1198081 w 2383462"/>
                <a:gd name="connsiteY8" fmla="*/ 0 h 3285893"/>
                <a:gd name="connsiteX9" fmla="*/ 285424 w 2383462"/>
                <a:gd name="connsiteY9" fmla="*/ 1324936 h 3285893"/>
                <a:gd name="connsiteX10" fmla="*/ 287462 w 2383462"/>
                <a:gd name="connsiteY10" fmla="*/ 1324936 h 3285893"/>
                <a:gd name="connsiteX11" fmla="*/ 272824 w 2383462"/>
                <a:gd name="connsiteY11" fmla="*/ 1341664 h 3285893"/>
                <a:gd name="connsiteX12" fmla="*/ 95344 w 2383462"/>
                <a:gd name="connsiteY12" fmla="*/ 1637896 h 3285893"/>
                <a:gd name="connsiteX13" fmla="*/ 0 w 2383462"/>
                <a:gd name="connsiteY13" fmla="*/ 2114595 h 3285893"/>
                <a:gd name="connsiteX14" fmla="*/ 95344 w 2383462"/>
                <a:gd name="connsiteY14" fmla="*/ 2570850 h 3285893"/>
                <a:gd name="connsiteX15" fmla="*/ 347310 w 2383462"/>
                <a:gd name="connsiteY15" fmla="*/ 2938594 h 3285893"/>
                <a:gd name="connsiteX16" fmla="*/ 715043 w 2383462"/>
                <a:gd name="connsiteY16" fmla="*/ 3190560 h 3285893"/>
                <a:gd name="connsiteX17" fmla="*/ 1171309 w 2383462"/>
                <a:gd name="connsiteY17" fmla="*/ 3285893 h 328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3462" h="3285893">
                  <a:moveTo>
                    <a:pt x="1171309" y="3285893"/>
                  </a:moveTo>
                  <a:cubicBezTo>
                    <a:pt x="1343823" y="3285893"/>
                    <a:pt x="1502716" y="3254119"/>
                    <a:pt x="1647997" y="3190560"/>
                  </a:cubicBezTo>
                  <a:cubicBezTo>
                    <a:pt x="1793278" y="3127001"/>
                    <a:pt x="1920396" y="3043009"/>
                    <a:pt x="2029352" y="2938594"/>
                  </a:cubicBezTo>
                  <a:cubicBezTo>
                    <a:pt x="2138307" y="2834168"/>
                    <a:pt x="2224570" y="2711591"/>
                    <a:pt x="2288129" y="2570850"/>
                  </a:cubicBezTo>
                  <a:cubicBezTo>
                    <a:pt x="2351688" y="2430121"/>
                    <a:pt x="2383462" y="2278029"/>
                    <a:pt x="2383462" y="2114595"/>
                  </a:cubicBezTo>
                  <a:cubicBezTo>
                    <a:pt x="2383462" y="1812685"/>
                    <a:pt x="2294829" y="1554231"/>
                    <a:pt x="2117561" y="1339219"/>
                  </a:cubicBezTo>
                  <a:lnTo>
                    <a:pt x="2104570" y="1324936"/>
                  </a:lnTo>
                  <a:lnTo>
                    <a:pt x="2110738" y="1324936"/>
                  </a:lnTo>
                  <a:lnTo>
                    <a:pt x="1198081" y="0"/>
                  </a:lnTo>
                  <a:lnTo>
                    <a:pt x="285424" y="1324936"/>
                  </a:lnTo>
                  <a:lnTo>
                    <a:pt x="287462" y="1324936"/>
                  </a:lnTo>
                  <a:lnTo>
                    <a:pt x="272824" y="1341664"/>
                  </a:lnTo>
                  <a:cubicBezTo>
                    <a:pt x="202170" y="1430191"/>
                    <a:pt x="143013" y="1528935"/>
                    <a:pt x="95344" y="1637896"/>
                  </a:cubicBezTo>
                  <a:cubicBezTo>
                    <a:pt x="31785" y="1783177"/>
                    <a:pt x="0" y="1942070"/>
                    <a:pt x="0" y="2114595"/>
                  </a:cubicBezTo>
                  <a:cubicBezTo>
                    <a:pt x="0" y="2278029"/>
                    <a:pt x="31785" y="2430121"/>
                    <a:pt x="95344" y="2570850"/>
                  </a:cubicBezTo>
                  <a:cubicBezTo>
                    <a:pt x="158903" y="2711591"/>
                    <a:pt x="242885" y="2834168"/>
                    <a:pt x="347310" y="2938594"/>
                  </a:cubicBezTo>
                  <a:cubicBezTo>
                    <a:pt x="451725" y="3043009"/>
                    <a:pt x="574303" y="3127001"/>
                    <a:pt x="715043" y="3190560"/>
                  </a:cubicBezTo>
                  <a:cubicBezTo>
                    <a:pt x="855773" y="3254119"/>
                    <a:pt x="1007865" y="3285893"/>
                    <a:pt x="1171309" y="3285893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>
              <a:spLocks noChangeArrowheads="1"/>
            </p:cNvSpPr>
            <p:nvPr/>
          </p:nvSpPr>
          <p:spPr bwMode="auto">
            <a:xfrm>
              <a:off x="13450709" y="6084804"/>
              <a:ext cx="102808" cy="102808"/>
            </a:xfrm>
            <a:custGeom>
              <a:avLst/>
              <a:gdLst/>
              <a:ahLst/>
              <a:cxnLst/>
              <a:rect l="l" t="t" r="r" b="b"/>
              <a:pathLst>
                <a:path w="217312" h="217312">
                  <a:moveTo>
                    <a:pt x="106794" y="0"/>
                  </a:moveTo>
                  <a:cubicBezTo>
                    <a:pt x="122523" y="0"/>
                    <a:pt x="137010" y="2897"/>
                    <a:pt x="150256" y="8692"/>
                  </a:cubicBezTo>
                  <a:cubicBezTo>
                    <a:pt x="163502" y="14487"/>
                    <a:pt x="175092" y="22145"/>
                    <a:pt x="185026" y="31665"/>
                  </a:cubicBezTo>
                  <a:cubicBezTo>
                    <a:pt x="194960" y="41186"/>
                    <a:pt x="202825" y="52362"/>
                    <a:pt x="208620" y="65194"/>
                  </a:cubicBezTo>
                  <a:cubicBezTo>
                    <a:pt x="214415" y="78025"/>
                    <a:pt x="217312" y="91892"/>
                    <a:pt x="217312" y="106793"/>
                  </a:cubicBezTo>
                  <a:cubicBezTo>
                    <a:pt x="217312" y="138252"/>
                    <a:pt x="206757" y="164536"/>
                    <a:pt x="185647" y="185647"/>
                  </a:cubicBezTo>
                  <a:cubicBezTo>
                    <a:pt x="164537" y="206757"/>
                    <a:pt x="138252" y="217312"/>
                    <a:pt x="106794" y="217312"/>
                  </a:cubicBezTo>
                  <a:cubicBezTo>
                    <a:pt x="91892" y="217312"/>
                    <a:pt x="78025" y="214415"/>
                    <a:pt x="65194" y="208620"/>
                  </a:cubicBezTo>
                  <a:cubicBezTo>
                    <a:pt x="52362" y="202825"/>
                    <a:pt x="41186" y="194960"/>
                    <a:pt x="31666" y="185026"/>
                  </a:cubicBezTo>
                  <a:cubicBezTo>
                    <a:pt x="22145" y="175092"/>
                    <a:pt x="14488" y="163502"/>
                    <a:pt x="8693" y="150256"/>
                  </a:cubicBezTo>
                  <a:cubicBezTo>
                    <a:pt x="2898" y="137010"/>
                    <a:pt x="0" y="122523"/>
                    <a:pt x="0" y="106793"/>
                  </a:cubicBezTo>
                  <a:cubicBezTo>
                    <a:pt x="0" y="91892"/>
                    <a:pt x="2898" y="78025"/>
                    <a:pt x="8693" y="65194"/>
                  </a:cubicBezTo>
                  <a:cubicBezTo>
                    <a:pt x="14488" y="52362"/>
                    <a:pt x="22145" y="41186"/>
                    <a:pt x="31666" y="31665"/>
                  </a:cubicBezTo>
                  <a:cubicBezTo>
                    <a:pt x="41186" y="22145"/>
                    <a:pt x="52362" y="14487"/>
                    <a:pt x="65194" y="8692"/>
                  </a:cubicBezTo>
                  <a:cubicBezTo>
                    <a:pt x="78025" y="2897"/>
                    <a:pt x="91892" y="0"/>
                    <a:pt x="106794" y="0"/>
                  </a:cubicBezTo>
                  <a:close/>
                </a:path>
              </a:pathLst>
            </a:custGeom>
            <a:solidFill>
              <a:srgbClr val="E1D5D2"/>
            </a:solidFill>
            <a:ln w="381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r" defTabSz="914400"/>
              <a:endParaRPr lang="en-US" sz="20000" dirty="0">
                <a:solidFill>
                  <a:srgbClr val="2C576B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7907739" y="-2327731"/>
            <a:ext cx="166592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0" dirty="0" err="1">
                <a:solidFill>
                  <a:srgbClr val="E1D5D2"/>
                </a:solidFill>
                <a:latin typeface="Playfair Display" panose="00000500000000000000" pitchFamily="2" charset="0"/>
              </a:rPr>
              <a:t>Vegance</a:t>
            </a:r>
            <a:endParaRPr lang="en-US" sz="30000" dirty="0">
              <a:solidFill>
                <a:srgbClr val="E1D5D2"/>
              </a:solidFill>
              <a:latin typeface="Playfair Display" panose="00000500000000000000" pitchFamily="2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377670" y="3764205"/>
            <a:ext cx="2697859" cy="2697859"/>
            <a:chOff x="3634899" y="1689976"/>
            <a:chExt cx="2697859" cy="2697859"/>
          </a:xfrm>
        </p:grpSpPr>
        <p:grpSp>
          <p:nvGrpSpPr>
            <p:cNvPr id="50" name="Group 49"/>
            <p:cNvGrpSpPr/>
            <p:nvPr/>
          </p:nvGrpSpPr>
          <p:grpSpPr>
            <a:xfrm>
              <a:off x="3634899" y="1689976"/>
              <a:ext cx="2697859" cy="2697859"/>
              <a:chOff x="18514860" y="2368034"/>
              <a:chExt cx="3415072" cy="3415072"/>
            </a:xfrm>
          </p:grpSpPr>
          <p:sp>
            <p:nvSpPr>
              <p:cNvPr id="52" name="Pie 51"/>
              <p:cNvSpPr/>
              <p:nvPr/>
            </p:nvSpPr>
            <p:spPr>
              <a:xfrm>
                <a:off x="18514860" y="2368034"/>
                <a:ext cx="3415072" cy="3415072"/>
              </a:xfrm>
              <a:prstGeom prst="pie">
                <a:avLst>
                  <a:gd name="adj1" fmla="val 1829990"/>
                  <a:gd name="adj2" fmla="val 16200000"/>
                </a:avLst>
              </a:prstGeom>
              <a:solidFill>
                <a:srgbClr val="B48B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8943974" y="2797148"/>
                <a:ext cx="2556844" cy="25568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 Placeholder 15"/>
            <p:cNvSpPr txBox="1">
              <a:spLocks/>
            </p:cNvSpPr>
            <p:nvPr/>
          </p:nvSpPr>
          <p:spPr>
            <a:xfrm>
              <a:off x="4441426" y="2854941"/>
              <a:ext cx="1088136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1828800" rtl="0" eaLnBrk="1" latinLnBrk="0" hangingPunct="1">
                <a:lnSpc>
                  <a:spcPct val="10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Inter" panose="020B0502030000000004" pitchFamily="34" charset="0"/>
                  <a:ea typeface="Inter" panose="020B0502030000000004" pitchFamily="34" charset="0"/>
                  <a:cs typeface="Open Sans" panose="020B0606030504020204" pitchFamily="34" charset="0"/>
                </a:rPr>
                <a:t>40%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632588" y="3764205"/>
            <a:ext cx="2697859" cy="2697859"/>
            <a:chOff x="9288449" y="1689976"/>
            <a:chExt cx="2697859" cy="2697859"/>
          </a:xfrm>
        </p:grpSpPr>
        <p:grpSp>
          <p:nvGrpSpPr>
            <p:cNvPr id="55" name="Group 54"/>
            <p:cNvGrpSpPr/>
            <p:nvPr/>
          </p:nvGrpSpPr>
          <p:grpSpPr>
            <a:xfrm>
              <a:off x="9288449" y="1689976"/>
              <a:ext cx="2697859" cy="2697859"/>
              <a:chOff x="18514860" y="7876686"/>
              <a:chExt cx="3415072" cy="3415072"/>
            </a:xfrm>
          </p:grpSpPr>
          <p:sp>
            <p:nvSpPr>
              <p:cNvPr id="57" name="Pie 56"/>
              <p:cNvSpPr/>
              <p:nvPr/>
            </p:nvSpPr>
            <p:spPr>
              <a:xfrm>
                <a:off x="18514860" y="7876686"/>
                <a:ext cx="3415072" cy="3415072"/>
              </a:xfrm>
              <a:prstGeom prst="pie">
                <a:avLst>
                  <a:gd name="adj1" fmla="val 18952905"/>
                  <a:gd name="adj2" fmla="val 16200000"/>
                </a:avLst>
              </a:prstGeom>
              <a:solidFill>
                <a:srgbClr val="B48B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8943974" y="8305800"/>
                <a:ext cx="2556844" cy="25568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Text Placeholder 17"/>
            <p:cNvSpPr txBox="1">
              <a:spLocks/>
            </p:cNvSpPr>
            <p:nvPr/>
          </p:nvSpPr>
          <p:spPr>
            <a:xfrm>
              <a:off x="10094976" y="2854941"/>
              <a:ext cx="1088136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1828800" rtl="0" eaLnBrk="1" latinLnBrk="0" hangingPunct="1">
                <a:lnSpc>
                  <a:spcPct val="10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Inter" panose="020B0502030000000004" pitchFamily="34" charset="0"/>
                  <a:ea typeface="Inter" panose="020B0502030000000004" pitchFamily="34" charset="0"/>
                  <a:cs typeface="Open Sans" panose="020B0606030504020204" pitchFamily="34" charset="0"/>
                </a:rPr>
                <a:t>25%</a:t>
              </a:r>
            </a:p>
          </p:txBody>
        </p:sp>
      </p:grpSp>
      <p:sp>
        <p:nvSpPr>
          <p:cNvPr id="60" name="Text Placeholder 15"/>
          <p:cNvSpPr txBox="1">
            <a:spLocks/>
          </p:cNvSpPr>
          <p:nvPr/>
        </p:nvSpPr>
        <p:spPr>
          <a:xfrm>
            <a:off x="6719995" y="2336314"/>
            <a:ext cx="2016540" cy="59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Inter" panose="020B0502030000000004" pitchFamily="34" charset="0"/>
                <a:cs typeface="Open Sans" panose="020B0606030504020204" pitchFamily="34" charset="0"/>
              </a:rPr>
              <a:t>2019</a:t>
            </a:r>
          </a:p>
        </p:txBody>
      </p:sp>
      <p:sp>
        <p:nvSpPr>
          <p:cNvPr id="62" name="Text Placeholder 17"/>
          <p:cNvSpPr txBox="1">
            <a:spLocks/>
          </p:cNvSpPr>
          <p:nvPr/>
        </p:nvSpPr>
        <p:spPr>
          <a:xfrm>
            <a:off x="10974913" y="2336314"/>
            <a:ext cx="2016540" cy="594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Inter" panose="020B0502030000000004" pitchFamily="34" charset="0"/>
                <a:cs typeface="Open Sans" panose="020B0606030504020204" pitchFamily="34" charset="0"/>
              </a:rPr>
              <a:t>2020</a:t>
            </a:r>
          </a:p>
        </p:txBody>
      </p:sp>
      <p:pic>
        <p:nvPicPr>
          <p:cNvPr id="4" name="图片占位符 3" descr="女人的脸&#10;&#10;中度可信度描述已自动生成">
            <a:extLst>
              <a:ext uri="{FF2B5EF4-FFF2-40B4-BE49-F238E27FC236}">
                <a16:creationId xmlns:a16="http://schemas.microsoft.com/office/drawing/2014/main" id="{8C05F6E3-C4A6-4790-AE61-3EB1425D67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6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41496" y="6248400"/>
            <a:ext cx="14901123" cy="74676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32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51042" y="10110028"/>
            <a:ext cx="54290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velex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4326" y="944091"/>
            <a:ext cx="10000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Business</a:t>
            </a:r>
          </a:p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		</a:t>
            </a:r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Plan !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9038761" y="4305300"/>
            <a:ext cx="8401746" cy="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hart 24"/>
          <p:cNvGraphicFramePr/>
          <p:nvPr>
            <p:extLst>
              <p:ext uri="{D42A27DB-BD31-4B8C-83A1-F6EECF244321}">
                <p14:modId xmlns:p14="http://schemas.microsoft.com/office/powerpoint/2010/main" val="927740733"/>
              </p:ext>
            </p:extLst>
          </p:nvPr>
        </p:nvGraphicFramePr>
        <p:xfrm>
          <a:off x="6091938" y="7071387"/>
          <a:ext cx="7413778" cy="5513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Text Placeholder 3"/>
          <p:cNvSpPr txBox="1">
            <a:spLocks/>
          </p:cNvSpPr>
          <p:nvPr/>
        </p:nvSpPr>
        <p:spPr>
          <a:xfrm>
            <a:off x="13751043" y="7835278"/>
            <a:ext cx="4984091" cy="22804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Vegance</a:t>
            </a:r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 is Clothing Company Who Provides Fashion Design</a:t>
            </a:r>
          </a:p>
        </p:txBody>
      </p:sp>
      <p:pic>
        <p:nvPicPr>
          <p:cNvPr id="4" name="图片占位符 3" descr="图片包含 人, 服装, 室内, 西装&#10;&#10;描述已自动生成">
            <a:extLst>
              <a:ext uri="{FF2B5EF4-FFF2-40B4-BE49-F238E27FC236}">
                <a16:creationId xmlns:a16="http://schemas.microsoft.com/office/drawing/2014/main" id="{49F324A0-8CC3-44DA-84DF-48E18630E5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56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24387175" cy="76795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占位符 5" descr="穿西装戴眼镜的人&#10;&#10;描述已自动生成">
            <a:extLst>
              <a:ext uri="{FF2B5EF4-FFF2-40B4-BE49-F238E27FC236}">
                <a16:creationId xmlns:a16="http://schemas.microsoft.com/office/drawing/2014/main" id="{9988ECE9-363F-4EC0-9628-956EAA2151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0102" y="1853789"/>
            <a:ext cx="6096762" cy="3971925"/>
          </a:xfrm>
        </p:spPr>
      </p:pic>
      <p:sp>
        <p:nvSpPr>
          <p:cNvPr id="21" name="TextBox 20"/>
          <p:cNvSpPr txBox="1"/>
          <p:nvPr/>
        </p:nvSpPr>
        <p:spPr>
          <a:xfrm>
            <a:off x="1639806" y="9463672"/>
            <a:ext cx="7597775" cy="139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Michigan 22355 </a:t>
            </a:r>
            <a:r>
              <a:rPr lang="en-US" sz="3000" dirty="0" err="1">
                <a:solidFill>
                  <a:srgbClr val="121212"/>
                </a:solidFill>
                <a:latin typeface="Playfair Display" panose="00000500000000000000" pitchFamily="2" charset="0"/>
              </a:rPr>
              <a:t>Rondah’s</a:t>
            </a: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 St. 5C United States of Ulrich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93565" y="5083284"/>
            <a:ext cx="10000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Playfair Display" panose="00000500000000000000" pitchFamily="2" charset="0"/>
              </a:rPr>
              <a:t>Stay in Touch</a:t>
            </a:r>
            <a:endParaRPr lang="en-US" sz="12000" i="1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24" name="Text Placeholder 10"/>
          <p:cNvSpPr txBox="1">
            <a:spLocks/>
          </p:cNvSpPr>
          <p:nvPr/>
        </p:nvSpPr>
        <p:spPr>
          <a:xfrm>
            <a:off x="17910342" y="9559102"/>
            <a:ext cx="1828800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i="0" kern="1200">
                <a:solidFill>
                  <a:srgbClr val="202020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828891">
              <a:spcBef>
                <a:spcPts val="0"/>
              </a:spcBef>
            </a:pP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Vegance</a:t>
            </a:r>
            <a:endParaRPr lang="en-US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  <a:p>
            <a:pPr algn="just" defTabSz="1828891">
              <a:spcBef>
                <a:spcPts val="0"/>
              </a:spcBef>
            </a:pP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Vegance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_</a:t>
            </a:r>
          </a:p>
          <a:p>
            <a:pPr algn="just" defTabSz="1828891">
              <a:spcBef>
                <a:spcPts val="0"/>
              </a:spcBef>
            </a:pP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Vegance</a:t>
            </a: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std</a:t>
            </a:r>
            <a:endParaRPr lang="en-US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>
            <a:off x="10615897" y="9559102"/>
            <a:ext cx="4645152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828891">
              <a:spcBef>
                <a:spcPts val="0"/>
              </a:spcBef>
            </a:pP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Phone   : 1-200-565-ITWORKS</a:t>
            </a:r>
          </a:p>
          <a:p>
            <a:pPr algn="just" defTabSz="1828891">
              <a:spcBef>
                <a:spcPts val="0"/>
              </a:spcBef>
            </a:pP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contact@vegance.com</a:t>
            </a:r>
          </a:p>
          <a:p>
            <a:pPr algn="just" defTabSz="1828891">
              <a:spcBef>
                <a:spcPts val="0"/>
              </a:spcBef>
            </a:pPr>
            <a:r>
              <a:rPr lang="en-US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  <a:cs typeface="Open Sans" panose="020B0606030504020204" pitchFamily="34" charset="0"/>
              </a:rPr>
              <a:t>www.vegance_id.co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1483851" y="9767694"/>
            <a:ext cx="1148445" cy="1136212"/>
            <a:chOff x="17399396" y="7151687"/>
            <a:chExt cx="1127126" cy="1125538"/>
          </a:xfrm>
          <a:solidFill>
            <a:srgbClr val="121212"/>
          </a:solidFill>
        </p:grpSpPr>
        <p:sp>
          <p:nvSpPr>
            <p:cNvPr id="28" name="Freeform 180"/>
            <p:cNvSpPr>
              <a:spLocks noEditPoints="1"/>
            </p:cNvSpPr>
            <p:nvPr/>
          </p:nvSpPr>
          <p:spPr bwMode="auto">
            <a:xfrm>
              <a:off x="17399396" y="7151687"/>
              <a:ext cx="268288" cy="269875"/>
            </a:xfrm>
            <a:custGeom>
              <a:avLst/>
              <a:gdLst/>
              <a:ahLst/>
              <a:cxnLst>
                <a:cxn ang="0">
                  <a:pos x="54" y="54"/>
                </a:cxn>
                <a:cxn ang="0">
                  <a:pos x="8" y="54"/>
                </a:cxn>
                <a:cxn ang="0">
                  <a:pos x="8" y="10"/>
                </a:cxn>
                <a:cxn ang="0">
                  <a:pos x="54" y="9"/>
                </a:cxn>
                <a:cxn ang="0">
                  <a:pos x="54" y="54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63"/>
                </a:cxn>
                <a:cxn ang="0">
                  <a:pos x="63" y="63"/>
                </a:cxn>
                <a:cxn ang="0">
                  <a:pos x="63" y="0"/>
                </a:cxn>
              </a:cxnLst>
              <a:rect l="0" t="0" r="r" b="b"/>
              <a:pathLst>
                <a:path w="63" h="63">
                  <a:moveTo>
                    <a:pt x="54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24" y="10"/>
                    <a:pt x="39" y="9"/>
                    <a:pt x="54" y="9"/>
                  </a:cubicBezTo>
                  <a:lnTo>
                    <a:pt x="54" y="54"/>
                  </a:lnTo>
                  <a:close/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3" y="63"/>
                    <a:pt x="63" y="63"/>
                    <a:pt x="63" y="63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1"/>
            <p:cNvSpPr>
              <a:spLocks/>
            </p:cNvSpPr>
            <p:nvPr/>
          </p:nvSpPr>
          <p:spPr bwMode="auto">
            <a:xfrm>
              <a:off x="17710546" y="7151687"/>
              <a:ext cx="115888" cy="115888"/>
            </a:xfrm>
            <a:custGeom>
              <a:avLst/>
              <a:gdLst/>
              <a:ahLst/>
              <a:cxnLst>
                <a:cxn ang="0">
                  <a:pos x="24" y="25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73"/>
                </a:cxn>
                <a:cxn ang="0">
                  <a:pos x="24" y="73"/>
                </a:cxn>
                <a:cxn ang="0">
                  <a:pos x="24" y="52"/>
                </a:cxn>
                <a:cxn ang="0">
                  <a:pos x="73" y="52"/>
                </a:cxn>
                <a:cxn ang="0">
                  <a:pos x="73" y="25"/>
                </a:cxn>
                <a:cxn ang="0">
                  <a:pos x="24" y="25"/>
                </a:cxn>
              </a:cxnLst>
              <a:rect l="0" t="0" r="r" b="b"/>
              <a:pathLst>
                <a:path w="73" h="73">
                  <a:moveTo>
                    <a:pt x="24" y="2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24" y="73"/>
                  </a:lnTo>
                  <a:lnTo>
                    <a:pt x="24" y="52"/>
                  </a:lnTo>
                  <a:lnTo>
                    <a:pt x="73" y="52"/>
                  </a:lnTo>
                  <a:lnTo>
                    <a:pt x="73" y="25"/>
                  </a:lnTo>
                  <a:lnTo>
                    <a:pt x="24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2"/>
            <p:cNvSpPr>
              <a:spLocks/>
            </p:cNvSpPr>
            <p:nvPr/>
          </p:nvSpPr>
          <p:spPr bwMode="auto">
            <a:xfrm>
              <a:off x="17826434" y="7151687"/>
              <a:ext cx="153988" cy="196850"/>
            </a:xfrm>
            <a:custGeom>
              <a:avLst/>
              <a:gdLst/>
              <a:ahLst/>
              <a:cxnLst>
                <a:cxn ang="0">
                  <a:pos x="97" y="52"/>
                </a:cxn>
                <a:cxn ang="0">
                  <a:pos x="97" y="25"/>
                </a:cxn>
                <a:cxn ang="0">
                  <a:pos x="75" y="25"/>
                </a:cxn>
                <a:cxn ang="0">
                  <a:pos x="75" y="0"/>
                </a:cxn>
                <a:cxn ang="0">
                  <a:pos x="48" y="0"/>
                </a:cxn>
                <a:cxn ang="0">
                  <a:pos x="48" y="25"/>
                </a:cxn>
                <a:cxn ang="0">
                  <a:pos x="24" y="25"/>
                </a:cxn>
                <a:cxn ang="0">
                  <a:pos x="24" y="52"/>
                </a:cxn>
                <a:cxn ang="0">
                  <a:pos x="0" y="52"/>
                </a:cxn>
                <a:cxn ang="0">
                  <a:pos x="0" y="73"/>
                </a:cxn>
                <a:cxn ang="0">
                  <a:pos x="48" y="73"/>
                </a:cxn>
                <a:cxn ang="0">
                  <a:pos x="48" y="97"/>
                </a:cxn>
                <a:cxn ang="0">
                  <a:pos x="24" y="97"/>
                </a:cxn>
                <a:cxn ang="0">
                  <a:pos x="24" y="124"/>
                </a:cxn>
                <a:cxn ang="0">
                  <a:pos x="97" y="124"/>
                </a:cxn>
                <a:cxn ang="0">
                  <a:pos x="97" y="97"/>
                </a:cxn>
                <a:cxn ang="0">
                  <a:pos x="75" y="97"/>
                </a:cxn>
                <a:cxn ang="0">
                  <a:pos x="75" y="73"/>
                </a:cxn>
                <a:cxn ang="0">
                  <a:pos x="51" y="73"/>
                </a:cxn>
                <a:cxn ang="0">
                  <a:pos x="51" y="52"/>
                </a:cxn>
                <a:cxn ang="0">
                  <a:pos x="97" y="52"/>
                </a:cxn>
              </a:cxnLst>
              <a:rect l="0" t="0" r="r" b="b"/>
              <a:pathLst>
                <a:path w="97" h="124">
                  <a:moveTo>
                    <a:pt x="97" y="52"/>
                  </a:moveTo>
                  <a:lnTo>
                    <a:pt x="97" y="25"/>
                  </a:lnTo>
                  <a:lnTo>
                    <a:pt x="75" y="25"/>
                  </a:lnTo>
                  <a:lnTo>
                    <a:pt x="75" y="0"/>
                  </a:lnTo>
                  <a:lnTo>
                    <a:pt x="48" y="0"/>
                  </a:lnTo>
                  <a:lnTo>
                    <a:pt x="48" y="25"/>
                  </a:lnTo>
                  <a:lnTo>
                    <a:pt x="24" y="25"/>
                  </a:lnTo>
                  <a:lnTo>
                    <a:pt x="24" y="52"/>
                  </a:lnTo>
                  <a:lnTo>
                    <a:pt x="0" y="52"/>
                  </a:lnTo>
                  <a:lnTo>
                    <a:pt x="0" y="73"/>
                  </a:lnTo>
                  <a:lnTo>
                    <a:pt x="48" y="73"/>
                  </a:lnTo>
                  <a:lnTo>
                    <a:pt x="48" y="97"/>
                  </a:lnTo>
                  <a:lnTo>
                    <a:pt x="24" y="97"/>
                  </a:lnTo>
                  <a:lnTo>
                    <a:pt x="24" y="124"/>
                  </a:lnTo>
                  <a:lnTo>
                    <a:pt x="97" y="124"/>
                  </a:lnTo>
                  <a:lnTo>
                    <a:pt x="97" y="97"/>
                  </a:lnTo>
                  <a:lnTo>
                    <a:pt x="75" y="97"/>
                  </a:lnTo>
                  <a:lnTo>
                    <a:pt x="75" y="73"/>
                  </a:lnTo>
                  <a:lnTo>
                    <a:pt x="51" y="73"/>
                  </a:lnTo>
                  <a:lnTo>
                    <a:pt x="51" y="52"/>
                  </a:lnTo>
                  <a:lnTo>
                    <a:pt x="97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83"/>
            <p:cNvSpPr>
              <a:spLocks noChangeArrowheads="1"/>
            </p:cNvSpPr>
            <p:nvPr/>
          </p:nvSpPr>
          <p:spPr bwMode="auto">
            <a:xfrm>
              <a:off x="17980421" y="7151687"/>
              <a:ext cx="42863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4"/>
            <p:cNvSpPr>
              <a:spLocks/>
            </p:cNvSpPr>
            <p:nvPr/>
          </p:nvSpPr>
          <p:spPr bwMode="auto">
            <a:xfrm>
              <a:off x="17980421" y="7151687"/>
              <a:ext cx="157163" cy="196850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9" y="9"/>
                </a:cxn>
                <a:cxn ang="0">
                  <a:pos x="10" y="9"/>
                </a:cxn>
                <a:cxn ang="0">
                  <a:pos x="9" y="19"/>
                </a:cxn>
                <a:cxn ang="0">
                  <a:pos x="0" y="19"/>
                </a:cxn>
                <a:cxn ang="0">
                  <a:pos x="0" y="36"/>
                </a:cxn>
                <a:cxn ang="0">
                  <a:pos x="9" y="36"/>
                </a:cxn>
                <a:cxn ang="0">
                  <a:pos x="9" y="45"/>
                </a:cxn>
                <a:cxn ang="0">
                  <a:pos x="19" y="46"/>
                </a:cxn>
                <a:cxn ang="0">
                  <a:pos x="19" y="36"/>
                </a:cxn>
                <a:cxn ang="0">
                  <a:pos x="28" y="36"/>
                </a:cxn>
                <a:cxn ang="0">
                  <a:pos x="28" y="27"/>
                </a:cxn>
                <a:cxn ang="0">
                  <a:pos x="19" y="27"/>
                </a:cxn>
                <a:cxn ang="0">
                  <a:pos x="19" y="19"/>
                </a:cxn>
                <a:cxn ang="0">
                  <a:pos x="28" y="19"/>
                </a:cxn>
                <a:cxn ang="0">
                  <a:pos x="28" y="9"/>
                </a:cxn>
                <a:cxn ang="0">
                  <a:pos x="37" y="9"/>
                </a:cxn>
                <a:cxn ang="0">
                  <a:pos x="37" y="0"/>
                </a:cxn>
                <a:cxn ang="0">
                  <a:pos x="19" y="0"/>
                </a:cxn>
              </a:cxnLst>
              <a:rect l="0" t="0" r="r" b="b"/>
              <a:pathLst>
                <a:path w="37" h="46">
                  <a:moveTo>
                    <a:pt x="19" y="0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2"/>
                    <a:pt x="9" y="15"/>
                    <a:pt x="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6" y="45"/>
                    <a:pt x="19" y="4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85"/>
            <p:cNvSpPr>
              <a:spLocks noChangeArrowheads="1"/>
            </p:cNvSpPr>
            <p:nvPr/>
          </p:nvSpPr>
          <p:spPr bwMode="auto">
            <a:xfrm>
              <a:off x="18177271" y="7151687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6"/>
            <p:cNvSpPr>
              <a:spLocks noEditPoints="1"/>
            </p:cNvSpPr>
            <p:nvPr/>
          </p:nvSpPr>
          <p:spPr bwMode="auto">
            <a:xfrm>
              <a:off x="18258234" y="7151687"/>
              <a:ext cx="268288" cy="269875"/>
            </a:xfrm>
            <a:custGeom>
              <a:avLst/>
              <a:gdLst/>
              <a:ahLst/>
              <a:cxnLst>
                <a:cxn ang="0">
                  <a:pos x="54" y="53"/>
                </a:cxn>
                <a:cxn ang="0">
                  <a:pos x="9" y="54"/>
                </a:cxn>
                <a:cxn ang="0">
                  <a:pos x="9" y="9"/>
                </a:cxn>
                <a:cxn ang="0">
                  <a:pos x="53" y="9"/>
                </a:cxn>
                <a:cxn ang="0">
                  <a:pos x="54" y="53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63"/>
                </a:cxn>
                <a:cxn ang="0">
                  <a:pos x="63" y="63"/>
                </a:cxn>
                <a:cxn ang="0">
                  <a:pos x="63" y="0"/>
                </a:cxn>
              </a:cxnLst>
              <a:rect l="0" t="0" r="r" b="b"/>
              <a:pathLst>
                <a:path w="63" h="63">
                  <a:moveTo>
                    <a:pt x="54" y="53"/>
                  </a:moveTo>
                  <a:cubicBezTo>
                    <a:pt x="39" y="54"/>
                    <a:pt x="24" y="54"/>
                    <a:pt x="9" y="5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24"/>
                    <a:pt x="54" y="39"/>
                    <a:pt x="54" y="53"/>
                  </a:cubicBezTo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3" y="63"/>
                    <a:pt x="63" y="63"/>
                    <a:pt x="63" y="63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7"/>
            <p:cNvSpPr>
              <a:spLocks/>
            </p:cNvSpPr>
            <p:nvPr/>
          </p:nvSpPr>
          <p:spPr bwMode="auto">
            <a:xfrm>
              <a:off x="18099484" y="7191375"/>
              <a:ext cx="115888" cy="157163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0"/>
                </a:cxn>
                <a:cxn ang="0">
                  <a:pos x="9" y="0"/>
                </a:cxn>
                <a:cxn ang="0">
                  <a:pos x="8" y="1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36"/>
                </a:cxn>
                <a:cxn ang="0">
                  <a:pos x="18" y="37"/>
                </a:cxn>
                <a:cxn ang="0">
                  <a:pos x="18" y="18"/>
                </a:cxn>
                <a:cxn ang="0">
                  <a:pos x="27" y="18"/>
                </a:cxn>
                <a:cxn ang="0">
                  <a:pos x="27" y="10"/>
                </a:cxn>
                <a:cxn ang="0">
                  <a:pos x="18" y="10"/>
                </a:cxn>
              </a:cxnLst>
              <a:rect l="0" t="0" r="r" b="b"/>
              <a:pathLst>
                <a:path w="27" h="37">
                  <a:moveTo>
                    <a:pt x="18" y="1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"/>
                    <a:pt x="9" y="6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6"/>
                    <a:pt x="15" y="36"/>
                    <a:pt x="18" y="3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8"/>
            <p:cNvSpPr>
              <a:spLocks/>
            </p:cNvSpPr>
            <p:nvPr/>
          </p:nvSpPr>
          <p:spPr bwMode="auto">
            <a:xfrm>
              <a:off x="17475596" y="7234237"/>
              <a:ext cx="119063" cy="114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7"/>
                </a:cxn>
                <a:cxn ang="0">
                  <a:pos x="26" y="27"/>
                </a:cxn>
                <a:cxn ang="0">
                  <a:pos x="28" y="0"/>
                </a:cxn>
                <a:cxn ang="0">
                  <a:pos x="0" y="0"/>
                </a:cxn>
              </a:cxnLst>
              <a:rect l="0" t="0" r="r" b="b"/>
              <a:pathLst>
                <a:path w="28" h="27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18"/>
                    <a:pt x="27" y="9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189"/>
            <p:cNvSpPr>
              <a:spLocks noChangeArrowheads="1"/>
            </p:cNvSpPr>
            <p:nvPr/>
          </p:nvSpPr>
          <p:spPr bwMode="auto">
            <a:xfrm>
              <a:off x="18331259" y="7234237"/>
              <a:ext cx="119063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90"/>
            <p:cNvSpPr>
              <a:spLocks/>
            </p:cNvSpPr>
            <p:nvPr/>
          </p:nvSpPr>
          <p:spPr bwMode="auto">
            <a:xfrm>
              <a:off x="17710546" y="7267575"/>
              <a:ext cx="115888" cy="234950"/>
            </a:xfrm>
            <a:custGeom>
              <a:avLst/>
              <a:gdLst/>
              <a:ahLst/>
              <a:cxnLst>
                <a:cxn ang="0">
                  <a:pos x="18" y="19"/>
                </a:cxn>
                <a:cxn ang="0">
                  <a:pos x="18" y="0"/>
                </a:cxn>
                <a:cxn ang="0">
                  <a:pos x="9" y="0"/>
                </a:cxn>
                <a:cxn ang="0">
                  <a:pos x="9" y="19"/>
                </a:cxn>
                <a:cxn ang="0">
                  <a:pos x="0" y="19"/>
                </a:cxn>
                <a:cxn ang="0">
                  <a:pos x="0" y="55"/>
                </a:cxn>
                <a:cxn ang="0">
                  <a:pos x="18" y="55"/>
                </a:cxn>
                <a:cxn ang="0">
                  <a:pos x="18" y="37"/>
                </a:cxn>
                <a:cxn ang="0">
                  <a:pos x="26" y="37"/>
                </a:cxn>
                <a:cxn ang="0">
                  <a:pos x="27" y="19"/>
                </a:cxn>
                <a:cxn ang="0">
                  <a:pos x="18" y="19"/>
                </a:cxn>
              </a:cxnLst>
              <a:rect l="0" t="0" r="r" b="b"/>
              <a:pathLst>
                <a:path w="27" h="55">
                  <a:moveTo>
                    <a:pt x="18" y="19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1"/>
                    <a:pt x="27" y="25"/>
                    <a:pt x="27" y="19"/>
                  </a:cubicBezTo>
                  <a:lnTo>
                    <a:pt x="18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1"/>
            <p:cNvSpPr>
              <a:spLocks/>
            </p:cNvSpPr>
            <p:nvPr/>
          </p:nvSpPr>
          <p:spPr bwMode="auto">
            <a:xfrm>
              <a:off x="18099484" y="7348537"/>
              <a:ext cx="38100" cy="77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"/>
                </a:cxn>
                <a:cxn ang="0">
                  <a:pos x="8" y="18"/>
                </a:cxn>
                <a:cxn ang="0">
                  <a:pos x="9" y="0"/>
                </a:cxn>
                <a:cxn ang="0">
                  <a:pos x="0" y="0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" y="18"/>
                    <a:pt x="5" y="18"/>
                    <a:pt x="8" y="18"/>
                  </a:cubicBezTo>
                  <a:cubicBezTo>
                    <a:pt x="9" y="12"/>
                    <a:pt x="9" y="6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192"/>
            <p:cNvSpPr>
              <a:spLocks noChangeArrowheads="1"/>
            </p:cNvSpPr>
            <p:nvPr/>
          </p:nvSpPr>
          <p:spPr bwMode="auto">
            <a:xfrm>
              <a:off x="17748646" y="7383462"/>
              <a:ext cx="34925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93"/>
            <p:cNvSpPr>
              <a:spLocks/>
            </p:cNvSpPr>
            <p:nvPr/>
          </p:nvSpPr>
          <p:spPr bwMode="auto">
            <a:xfrm>
              <a:off x="17826434" y="7383462"/>
              <a:ext cx="196850" cy="119063"/>
            </a:xfrm>
            <a:custGeom>
              <a:avLst/>
              <a:gdLst/>
              <a:ahLst/>
              <a:cxnLst>
                <a:cxn ang="0">
                  <a:pos x="36" y="19"/>
                </a:cxn>
                <a:cxn ang="0">
                  <a:pos x="36" y="0"/>
                </a:cxn>
                <a:cxn ang="0">
                  <a:pos x="28" y="0"/>
                </a:cxn>
                <a:cxn ang="0">
                  <a:pos x="28" y="19"/>
                </a:cxn>
                <a:cxn ang="0">
                  <a:pos x="19" y="19"/>
                </a:cxn>
                <a:cxn ang="0">
                  <a:pos x="19" y="2"/>
                </a:cxn>
                <a:cxn ang="0">
                  <a:pos x="9" y="0"/>
                </a:cxn>
                <a:cxn ang="0">
                  <a:pos x="9" y="19"/>
                </a:cxn>
                <a:cxn ang="0">
                  <a:pos x="0" y="19"/>
                </a:cxn>
                <a:cxn ang="0">
                  <a:pos x="0" y="28"/>
                </a:cxn>
                <a:cxn ang="0">
                  <a:pos x="46" y="28"/>
                </a:cxn>
                <a:cxn ang="0">
                  <a:pos x="46" y="19"/>
                </a:cxn>
                <a:cxn ang="0">
                  <a:pos x="36" y="19"/>
                </a:cxn>
              </a:cxnLst>
              <a:rect l="0" t="0" r="r" b="b"/>
              <a:pathLst>
                <a:path w="46" h="28">
                  <a:moveTo>
                    <a:pt x="36" y="19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1"/>
                    <a:pt x="12" y="1"/>
                    <a:pt x="9" y="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94"/>
            <p:cNvSpPr>
              <a:spLocks/>
            </p:cNvSpPr>
            <p:nvPr/>
          </p:nvSpPr>
          <p:spPr bwMode="auto">
            <a:xfrm>
              <a:off x="18018521" y="7383462"/>
              <a:ext cx="42863" cy="809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8"/>
                </a:cxn>
                <a:cxn ang="0">
                  <a:pos x="10" y="19"/>
                </a:cxn>
                <a:cxn ang="0">
                  <a:pos x="10" y="0"/>
                </a:cxn>
                <a:cxn ang="0">
                  <a:pos x="1" y="0"/>
                </a:cxn>
              </a:cxnLst>
              <a:rect l="0" t="0" r="r" b="b"/>
              <a:pathLst>
                <a:path w="10" h="19">
                  <a:moveTo>
                    <a:pt x="1" y="0"/>
                  </a:moveTo>
                  <a:cubicBezTo>
                    <a:pt x="1" y="6"/>
                    <a:pt x="0" y="12"/>
                    <a:pt x="0" y="18"/>
                  </a:cubicBezTo>
                  <a:cubicBezTo>
                    <a:pt x="3" y="18"/>
                    <a:pt x="7" y="19"/>
                    <a:pt x="10" y="19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95"/>
            <p:cNvSpPr>
              <a:spLocks/>
            </p:cNvSpPr>
            <p:nvPr/>
          </p:nvSpPr>
          <p:spPr bwMode="auto">
            <a:xfrm>
              <a:off x="18134409" y="7383462"/>
              <a:ext cx="80963" cy="809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9"/>
                </a:cxn>
                <a:cxn ang="0">
                  <a:pos x="1" y="9"/>
                </a:cxn>
                <a:cxn ang="0">
                  <a:pos x="0" y="18"/>
                </a:cxn>
                <a:cxn ang="0">
                  <a:pos x="10" y="19"/>
                </a:cxn>
                <a:cxn ang="0">
                  <a:pos x="10" y="10"/>
                </a:cxn>
                <a:cxn ang="0">
                  <a:pos x="19" y="10"/>
                </a:cxn>
                <a:cxn ang="0">
                  <a:pos x="19" y="0"/>
                </a:cxn>
                <a:cxn ang="0">
                  <a:pos x="10" y="0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2"/>
                    <a:pt x="1" y="15"/>
                    <a:pt x="0" y="18"/>
                  </a:cubicBezTo>
                  <a:cubicBezTo>
                    <a:pt x="4" y="18"/>
                    <a:pt x="7" y="19"/>
                    <a:pt x="10" y="1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6"/>
            <p:cNvSpPr>
              <a:spLocks/>
            </p:cNvSpPr>
            <p:nvPr/>
          </p:nvSpPr>
          <p:spPr bwMode="auto">
            <a:xfrm>
              <a:off x="17475596" y="7464425"/>
              <a:ext cx="119063" cy="77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9"/>
                </a:cxn>
                <a:cxn ang="0">
                  <a:pos x="24" y="49"/>
                </a:cxn>
                <a:cxn ang="0">
                  <a:pos x="24" y="24"/>
                </a:cxn>
                <a:cxn ang="0">
                  <a:pos x="75" y="24"/>
                </a:cxn>
                <a:cxn ang="0">
                  <a:pos x="75" y="0"/>
                </a:cxn>
                <a:cxn ang="0">
                  <a:pos x="0" y="0"/>
                </a:cxn>
              </a:cxnLst>
              <a:rect l="0" t="0" r="r" b="b"/>
              <a:pathLst>
                <a:path w="75" h="49">
                  <a:moveTo>
                    <a:pt x="0" y="0"/>
                  </a:moveTo>
                  <a:lnTo>
                    <a:pt x="0" y="49"/>
                  </a:lnTo>
                  <a:lnTo>
                    <a:pt x="24" y="49"/>
                  </a:lnTo>
                  <a:lnTo>
                    <a:pt x="24" y="24"/>
                  </a:lnTo>
                  <a:lnTo>
                    <a:pt x="75" y="24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97"/>
            <p:cNvSpPr>
              <a:spLocks noChangeArrowheads="1"/>
            </p:cNvSpPr>
            <p:nvPr/>
          </p:nvSpPr>
          <p:spPr bwMode="auto">
            <a:xfrm>
              <a:off x="17629584" y="7464425"/>
              <a:ext cx="428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198"/>
            <p:cNvSpPr>
              <a:spLocks noChangeArrowheads="1"/>
            </p:cNvSpPr>
            <p:nvPr/>
          </p:nvSpPr>
          <p:spPr bwMode="auto">
            <a:xfrm>
              <a:off x="18099484" y="7464425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99"/>
            <p:cNvSpPr>
              <a:spLocks/>
            </p:cNvSpPr>
            <p:nvPr/>
          </p:nvSpPr>
          <p:spPr bwMode="auto">
            <a:xfrm>
              <a:off x="18099484" y="7464425"/>
              <a:ext cx="427038" cy="346075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9"/>
                </a:cxn>
                <a:cxn ang="0">
                  <a:pos x="54" y="9"/>
                </a:cxn>
                <a:cxn ang="0">
                  <a:pos x="54" y="17"/>
                </a:cxn>
                <a:cxn ang="0">
                  <a:pos x="46" y="17"/>
                </a:cxn>
                <a:cxn ang="0">
                  <a:pos x="46" y="9"/>
                </a:cxn>
                <a:cxn ang="0">
                  <a:pos x="54" y="9"/>
                </a:cxn>
                <a:cxn ang="0">
                  <a:pos x="54" y="0"/>
                </a:cxn>
                <a:cxn ang="0">
                  <a:pos x="18" y="0"/>
                </a:cxn>
                <a:cxn ang="0">
                  <a:pos x="18" y="9"/>
                </a:cxn>
                <a:cxn ang="0">
                  <a:pos x="36" y="9"/>
                </a:cxn>
                <a:cxn ang="0">
                  <a:pos x="36" y="36"/>
                </a:cxn>
                <a:cxn ang="0">
                  <a:pos x="18" y="36"/>
                </a:cxn>
                <a:cxn ang="0">
                  <a:pos x="18" y="44"/>
                </a:cxn>
                <a:cxn ang="0">
                  <a:pos x="9" y="44"/>
                </a:cxn>
                <a:cxn ang="0">
                  <a:pos x="8" y="53"/>
                </a:cxn>
                <a:cxn ang="0">
                  <a:pos x="18" y="54"/>
                </a:cxn>
                <a:cxn ang="0">
                  <a:pos x="18" y="72"/>
                </a:cxn>
                <a:cxn ang="0">
                  <a:pos x="1" y="72"/>
                </a:cxn>
                <a:cxn ang="0">
                  <a:pos x="0" y="81"/>
                </a:cxn>
                <a:cxn ang="0">
                  <a:pos x="18" y="81"/>
                </a:cxn>
                <a:cxn ang="0">
                  <a:pos x="18" y="73"/>
                </a:cxn>
                <a:cxn ang="0">
                  <a:pos x="27" y="73"/>
                </a:cxn>
                <a:cxn ang="0">
                  <a:pos x="27" y="63"/>
                </a:cxn>
                <a:cxn ang="0">
                  <a:pos x="46" y="63"/>
                </a:cxn>
                <a:cxn ang="0">
                  <a:pos x="46" y="45"/>
                </a:cxn>
                <a:cxn ang="0">
                  <a:pos x="37" y="44"/>
                </a:cxn>
                <a:cxn ang="0">
                  <a:pos x="37" y="36"/>
                </a:cxn>
                <a:cxn ang="0">
                  <a:pos x="46" y="36"/>
                </a:cxn>
                <a:cxn ang="0">
                  <a:pos x="46" y="27"/>
                </a:cxn>
                <a:cxn ang="0">
                  <a:pos x="64" y="27"/>
                </a:cxn>
                <a:cxn ang="0">
                  <a:pos x="64" y="36"/>
                </a:cxn>
                <a:cxn ang="0">
                  <a:pos x="73" y="36"/>
                </a:cxn>
                <a:cxn ang="0">
                  <a:pos x="73" y="27"/>
                </a:cxn>
                <a:cxn ang="0">
                  <a:pos x="82" y="27"/>
                </a:cxn>
                <a:cxn ang="0">
                  <a:pos x="82" y="10"/>
                </a:cxn>
                <a:cxn ang="0">
                  <a:pos x="91" y="9"/>
                </a:cxn>
                <a:cxn ang="0">
                  <a:pos x="91" y="17"/>
                </a:cxn>
                <a:cxn ang="0">
                  <a:pos x="100" y="17"/>
                </a:cxn>
                <a:cxn ang="0">
                  <a:pos x="100" y="0"/>
                </a:cxn>
                <a:cxn ang="0">
                  <a:pos x="73" y="0"/>
                </a:cxn>
              </a:cxnLst>
              <a:rect l="0" t="0" r="r" b="b"/>
              <a:pathLst>
                <a:path w="100" h="81">
                  <a:moveTo>
                    <a:pt x="73" y="0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7"/>
                    <a:pt x="9" y="50"/>
                    <a:pt x="8" y="53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8"/>
                    <a:pt x="0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3" y="45"/>
                    <a:pt x="40" y="45"/>
                    <a:pt x="37" y="4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5" y="9"/>
                    <a:pt x="88" y="9"/>
                    <a:pt x="91" y="9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00"/>
            <p:cNvSpPr>
              <a:spLocks/>
            </p:cNvSpPr>
            <p:nvPr/>
          </p:nvSpPr>
          <p:spPr bwMode="auto">
            <a:xfrm>
              <a:off x="17667684" y="7502525"/>
              <a:ext cx="42863" cy="396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8"/>
                </a:cxn>
                <a:cxn ang="0">
                  <a:pos x="9" y="9"/>
                </a:cxn>
                <a:cxn ang="0">
                  <a:pos x="10" y="0"/>
                </a:cxn>
                <a:cxn ang="0">
                  <a:pos x="1" y="0"/>
                </a:cxn>
              </a:cxnLst>
              <a:rect l="0" t="0" r="r" b="b"/>
              <a:pathLst>
                <a:path w="10" h="9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3" y="9"/>
                    <a:pt x="6" y="9"/>
                    <a:pt x="9" y="9"/>
                  </a:cubicBezTo>
                  <a:cubicBezTo>
                    <a:pt x="9" y="6"/>
                    <a:pt x="10" y="3"/>
                    <a:pt x="1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01"/>
            <p:cNvSpPr>
              <a:spLocks/>
            </p:cNvSpPr>
            <p:nvPr/>
          </p:nvSpPr>
          <p:spPr bwMode="auto">
            <a:xfrm>
              <a:off x="17432734" y="7537450"/>
              <a:ext cx="393700" cy="273050"/>
            </a:xfrm>
            <a:custGeom>
              <a:avLst/>
              <a:gdLst/>
              <a:ahLst/>
              <a:cxnLst>
                <a:cxn ang="0">
                  <a:pos x="92" y="46"/>
                </a:cxn>
                <a:cxn ang="0">
                  <a:pos x="92" y="37"/>
                </a:cxn>
                <a:cxn ang="0">
                  <a:pos x="83" y="37"/>
                </a:cxn>
                <a:cxn ang="0">
                  <a:pos x="83" y="20"/>
                </a:cxn>
                <a:cxn ang="0">
                  <a:pos x="46" y="19"/>
                </a:cxn>
                <a:cxn ang="0">
                  <a:pos x="46" y="10"/>
                </a:cxn>
                <a:cxn ang="0">
                  <a:pos x="28" y="10"/>
                </a:cxn>
                <a:cxn ang="0">
                  <a:pos x="28" y="19"/>
                </a:cxn>
                <a:cxn ang="0">
                  <a:pos x="19" y="19"/>
                </a:cxn>
                <a:cxn ang="0">
                  <a:pos x="19" y="10"/>
                </a:cxn>
                <a:cxn ang="0">
                  <a:pos x="10" y="10"/>
                </a:cxn>
                <a:cxn ang="0">
                  <a:pos x="10" y="1"/>
                </a:cxn>
                <a:cxn ang="0">
                  <a:pos x="1" y="0"/>
                </a:cxn>
                <a:cxn ang="0">
                  <a:pos x="0" y="27"/>
                </a:cxn>
                <a:cxn ang="0">
                  <a:pos x="10" y="28"/>
                </a:cxn>
                <a:cxn ang="0">
                  <a:pos x="10" y="46"/>
                </a:cxn>
                <a:cxn ang="0">
                  <a:pos x="19" y="46"/>
                </a:cxn>
                <a:cxn ang="0">
                  <a:pos x="19" y="28"/>
                </a:cxn>
                <a:cxn ang="0">
                  <a:pos x="74" y="28"/>
                </a:cxn>
                <a:cxn ang="0">
                  <a:pos x="74" y="37"/>
                </a:cxn>
                <a:cxn ang="0">
                  <a:pos x="46" y="37"/>
                </a:cxn>
                <a:cxn ang="0">
                  <a:pos x="46" y="46"/>
                </a:cxn>
                <a:cxn ang="0">
                  <a:pos x="55" y="46"/>
                </a:cxn>
                <a:cxn ang="0">
                  <a:pos x="55" y="55"/>
                </a:cxn>
                <a:cxn ang="0">
                  <a:pos x="65" y="56"/>
                </a:cxn>
                <a:cxn ang="0">
                  <a:pos x="65" y="64"/>
                </a:cxn>
                <a:cxn ang="0">
                  <a:pos x="92" y="64"/>
                </a:cxn>
                <a:cxn ang="0">
                  <a:pos x="92" y="56"/>
                </a:cxn>
                <a:cxn ang="0">
                  <a:pos x="65" y="55"/>
                </a:cxn>
                <a:cxn ang="0">
                  <a:pos x="65" y="46"/>
                </a:cxn>
                <a:cxn ang="0">
                  <a:pos x="92" y="46"/>
                </a:cxn>
              </a:cxnLst>
              <a:rect l="0" t="0" r="r" b="b"/>
              <a:pathLst>
                <a:path w="92" h="64">
                  <a:moveTo>
                    <a:pt x="92" y="46"/>
                  </a:moveTo>
                  <a:cubicBezTo>
                    <a:pt x="92" y="37"/>
                    <a:pt x="92" y="37"/>
                    <a:pt x="92" y="37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1" y="19"/>
                    <a:pt x="59" y="19"/>
                    <a:pt x="46" y="19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  <a:cubicBezTo>
                    <a:pt x="1" y="9"/>
                    <a:pt x="1" y="18"/>
                    <a:pt x="0" y="27"/>
                  </a:cubicBezTo>
                  <a:cubicBezTo>
                    <a:pt x="4" y="28"/>
                    <a:pt x="7" y="28"/>
                    <a:pt x="10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8" y="55"/>
                    <a:pt x="62" y="55"/>
                    <a:pt x="65" y="56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83" y="55"/>
                    <a:pt x="74" y="55"/>
                    <a:pt x="65" y="55"/>
                  </a:cubicBezTo>
                  <a:cubicBezTo>
                    <a:pt x="65" y="46"/>
                    <a:pt x="65" y="46"/>
                    <a:pt x="65" y="46"/>
                  </a:cubicBezTo>
                  <a:lnTo>
                    <a:pt x="92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02"/>
            <p:cNvSpPr>
              <a:spLocks/>
            </p:cNvSpPr>
            <p:nvPr/>
          </p:nvSpPr>
          <p:spPr bwMode="auto">
            <a:xfrm>
              <a:off x="17629584" y="7537450"/>
              <a:ext cx="42863" cy="428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0"/>
                </a:cxn>
                <a:cxn ang="0">
                  <a:pos x="9" y="10"/>
                </a:cxn>
                <a:cxn ang="0">
                  <a:pos x="10" y="1"/>
                </a:cxn>
                <a:cxn ang="0">
                  <a:pos x="1" y="0"/>
                </a:cxn>
              </a:cxnLst>
              <a:rect l="0" t="0" r="r" b="b"/>
              <a:pathLst>
                <a:path w="10" h="10">
                  <a:moveTo>
                    <a:pt x="1" y="0"/>
                  </a:moveTo>
                  <a:cubicBezTo>
                    <a:pt x="1" y="4"/>
                    <a:pt x="1" y="7"/>
                    <a:pt x="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7"/>
                    <a:pt x="10" y="4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03"/>
            <p:cNvSpPr>
              <a:spLocks noChangeArrowheads="1"/>
            </p:cNvSpPr>
            <p:nvPr/>
          </p:nvSpPr>
          <p:spPr bwMode="auto">
            <a:xfrm>
              <a:off x="17710546" y="7537450"/>
              <a:ext cx="38100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04"/>
            <p:cNvSpPr>
              <a:spLocks noChangeArrowheads="1"/>
            </p:cNvSpPr>
            <p:nvPr/>
          </p:nvSpPr>
          <p:spPr bwMode="auto">
            <a:xfrm>
              <a:off x="18177271" y="7537450"/>
              <a:ext cx="38100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5"/>
            <p:cNvSpPr>
              <a:spLocks/>
            </p:cNvSpPr>
            <p:nvPr/>
          </p:nvSpPr>
          <p:spPr bwMode="auto">
            <a:xfrm>
              <a:off x="18331259" y="7580312"/>
              <a:ext cx="195263" cy="153988"/>
            </a:xfrm>
            <a:custGeom>
              <a:avLst/>
              <a:gdLst/>
              <a:ahLst/>
              <a:cxnLst>
                <a:cxn ang="0">
                  <a:pos x="37" y="9"/>
                </a:cxn>
                <a:cxn ang="0">
                  <a:pos x="37" y="0"/>
                </a:cxn>
                <a:cxn ang="0">
                  <a:pos x="28" y="0"/>
                </a:cxn>
                <a:cxn ang="0">
                  <a:pos x="28" y="9"/>
                </a:cxn>
                <a:cxn ang="0">
                  <a:pos x="19" y="9"/>
                </a:cxn>
                <a:cxn ang="0">
                  <a:pos x="19" y="17"/>
                </a:cxn>
                <a:cxn ang="0">
                  <a:pos x="1" y="17"/>
                </a:cxn>
                <a:cxn ang="0">
                  <a:pos x="0" y="27"/>
                </a:cxn>
                <a:cxn ang="0">
                  <a:pos x="19" y="27"/>
                </a:cxn>
                <a:cxn ang="0">
                  <a:pos x="19" y="18"/>
                </a:cxn>
                <a:cxn ang="0">
                  <a:pos x="28" y="18"/>
                </a:cxn>
                <a:cxn ang="0">
                  <a:pos x="28" y="36"/>
                </a:cxn>
                <a:cxn ang="0">
                  <a:pos x="37" y="36"/>
                </a:cxn>
                <a:cxn ang="0">
                  <a:pos x="37" y="27"/>
                </a:cxn>
                <a:cxn ang="0">
                  <a:pos x="46" y="27"/>
                </a:cxn>
                <a:cxn ang="0">
                  <a:pos x="46" y="9"/>
                </a:cxn>
                <a:cxn ang="0">
                  <a:pos x="37" y="9"/>
                </a:cxn>
              </a:cxnLst>
              <a:rect l="0" t="0" r="r" b="b"/>
              <a:pathLst>
                <a:path w="46" h="36">
                  <a:moveTo>
                    <a:pt x="37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21"/>
                    <a:pt x="1" y="24"/>
                    <a:pt x="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07"/>
            <p:cNvSpPr>
              <a:spLocks noChangeArrowheads="1"/>
            </p:cNvSpPr>
            <p:nvPr/>
          </p:nvSpPr>
          <p:spPr bwMode="auto">
            <a:xfrm>
              <a:off x="17399396" y="7653337"/>
              <a:ext cx="33338" cy="80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208"/>
            <p:cNvSpPr>
              <a:spLocks noChangeArrowheads="1"/>
            </p:cNvSpPr>
            <p:nvPr/>
          </p:nvSpPr>
          <p:spPr bwMode="auto">
            <a:xfrm>
              <a:off x="18099483" y="7694612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9"/>
            <p:cNvSpPr>
              <a:spLocks/>
            </p:cNvSpPr>
            <p:nvPr/>
          </p:nvSpPr>
          <p:spPr bwMode="auto">
            <a:xfrm>
              <a:off x="17399396" y="7734300"/>
              <a:ext cx="76200" cy="2301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24"/>
                </a:cxn>
                <a:cxn ang="0">
                  <a:pos x="0" y="24"/>
                </a:cxn>
                <a:cxn ang="0">
                  <a:pos x="0" y="145"/>
                </a:cxn>
                <a:cxn ang="0">
                  <a:pos x="21" y="145"/>
                </a:cxn>
                <a:cxn ang="0">
                  <a:pos x="21" y="48"/>
                </a:cxn>
                <a:cxn ang="0">
                  <a:pos x="48" y="48"/>
                </a:cxn>
                <a:cxn ang="0">
                  <a:pos x="48" y="0"/>
                </a:cxn>
                <a:cxn ang="0">
                  <a:pos x="21" y="0"/>
                </a:cxn>
              </a:cxnLst>
              <a:rect l="0" t="0" r="r" b="b"/>
              <a:pathLst>
                <a:path w="48" h="145">
                  <a:moveTo>
                    <a:pt x="21" y="0"/>
                  </a:moveTo>
                  <a:lnTo>
                    <a:pt x="21" y="24"/>
                  </a:lnTo>
                  <a:lnTo>
                    <a:pt x="0" y="24"/>
                  </a:lnTo>
                  <a:lnTo>
                    <a:pt x="0" y="145"/>
                  </a:lnTo>
                  <a:lnTo>
                    <a:pt x="21" y="145"/>
                  </a:lnTo>
                  <a:lnTo>
                    <a:pt x="21" y="48"/>
                  </a:lnTo>
                  <a:lnTo>
                    <a:pt x="48" y="48"/>
                  </a:lnTo>
                  <a:lnTo>
                    <a:pt x="48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10"/>
            <p:cNvSpPr>
              <a:spLocks noChangeArrowheads="1"/>
            </p:cNvSpPr>
            <p:nvPr/>
          </p:nvSpPr>
          <p:spPr bwMode="auto">
            <a:xfrm>
              <a:off x="17513696" y="7734300"/>
              <a:ext cx="38100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1"/>
            <p:cNvSpPr>
              <a:spLocks/>
            </p:cNvSpPr>
            <p:nvPr/>
          </p:nvSpPr>
          <p:spPr bwMode="auto">
            <a:xfrm>
              <a:off x="17551796" y="7734300"/>
              <a:ext cx="236538" cy="192088"/>
            </a:xfrm>
            <a:custGeom>
              <a:avLst/>
              <a:gdLst/>
              <a:ahLst/>
              <a:cxnLst>
                <a:cxn ang="0">
                  <a:pos x="37" y="27"/>
                </a:cxn>
                <a:cxn ang="0">
                  <a:pos x="37" y="1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18" y="9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10" y="9"/>
                </a:cxn>
                <a:cxn ang="0">
                  <a:pos x="1" y="9"/>
                </a:cxn>
                <a:cxn ang="0">
                  <a:pos x="0" y="27"/>
                </a:cxn>
                <a:cxn ang="0">
                  <a:pos x="8" y="27"/>
                </a:cxn>
                <a:cxn ang="0">
                  <a:pos x="10" y="45"/>
                </a:cxn>
                <a:cxn ang="0">
                  <a:pos x="18" y="45"/>
                </a:cxn>
                <a:cxn ang="0">
                  <a:pos x="18" y="37"/>
                </a:cxn>
                <a:cxn ang="0">
                  <a:pos x="54" y="37"/>
                </a:cxn>
                <a:cxn ang="0">
                  <a:pos x="55" y="28"/>
                </a:cxn>
                <a:cxn ang="0">
                  <a:pos x="37" y="27"/>
                </a:cxn>
              </a:cxnLst>
              <a:rect l="0" t="0" r="r" b="b"/>
              <a:pathLst>
                <a:path w="55" h="45">
                  <a:moveTo>
                    <a:pt x="37" y="27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5" y="9"/>
                    <a:pt x="22" y="9"/>
                    <a:pt x="18" y="9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5"/>
                    <a:pt x="0" y="21"/>
                    <a:pt x="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9" y="33"/>
                    <a:pt x="9" y="39"/>
                    <a:pt x="10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4"/>
                    <a:pt x="55" y="31"/>
                    <a:pt x="55" y="28"/>
                  </a:cubicBezTo>
                  <a:cubicBezTo>
                    <a:pt x="49" y="28"/>
                    <a:pt x="43" y="27"/>
                    <a:pt x="37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2"/>
            <p:cNvSpPr>
              <a:spLocks noEditPoints="1"/>
            </p:cNvSpPr>
            <p:nvPr/>
          </p:nvSpPr>
          <p:spPr bwMode="auto">
            <a:xfrm>
              <a:off x="17710546" y="7734300"/>
              <a:ext cx="739775" cy="427038"/>
            </a:xfrm>
            <a:custGeom>
              <a:avLst/>
              <a:gdLst/>
              <a:ahLst/>
              <a:cxnLst>
                <a:cxn ang="0">
                  <a:pos x="118" y="81"/>
                </a:cxn>
                <a:cxn ang="0">
                  <a:pos x="145" y="54"/>
                </a:cxn>
                <a:cxn ang="0">
                  <a:pos x="145" y="45"/>
                </a:cxn>
                <a:cxn ang="0">
                  <a:pos x="137" y="37"/>
                </a:cxn>
                <a:cxn ang="0">
                  <a:pos x="145" y="45"/>
                </a:cxn>
                <a:cxn ang="0">
                  <a:pos x="155" y="64"/>
                </a:cxn>
                <a:cxn ang="0">
                  <a:pos x="164" y="54"/>
                </a:cxn>
                <a:cxn ang="0">
                  <a:pos x="155" y="45"/>
                </a:cxn>
                <a:cxn ang="0">
                  <a:pos x="164" y="37"/>
                </a:cxn>
                <a:cxn ang="0">
                  <a:pos x="173" y="27"/>
                </a:cxn>
                <a:cxn ang="0">
                  <a:pos x="164" y="36"/>
                </a:cxn>
                <a:cxn ang="0">
                  <a:pos x="145" y="28"/>
                </a:cxn>
                <a:cxn ang="0">
                  <a:pos x="155" y="18"/>
                </a:cxn>
                <a:cxn ang="0">
                  <a:pos x="173" y="9"/>
                </a:cxn>
                <a:cxn ang="0">
                  <a:pos x="164" y="0"/>
                </a:cxn>
                <a:cxn ang="0">
                  <a:pos x="155" y="9"/>
                </a:cxn>
                <a:cxn ang="0">
                  <a:pos x="145" y="18"/>
                </a:cxn>
                <a:cxn ang="0">
                  <a:pos x="128" y="44"/>
                </a:cxn>
                <a:cxn ang="0">
                  <a:pos x="118" y="36"/>
                </a:cxn>
                <a:cxn ang="0">
                  <a:pos x="109" y="27"/>
                </a:cxn>
                <a:cxn ang="0">
                  <a:pos x="91" y="36"/>
                </a:cxn>
                <a:cxn ang="0">
                  <a:pos x="99" y="54"/>
                </a:cxn>
                <a:cxn ang="0">
                  <a:pos x="73" y="45"/>
                </a:cxn>
                <a:cxn ang="0">
                  <a:pos x="9" y="54"/>
                </a:cxn>
                <a:cxn ang="0">
                  <a:pos x="0" y="64"/>
                </a:cxn>
                <a:cxn ang="0">
                  <a:pos x="18" y="54"/>
                </a:cxn>
                <a:cxn ang="0">
                  <a:pos x="27" y="64"/>
                </a:cxn>
                <a:cxn ang="0">
                  <a:pos x="45" y="73"/>
                </a:cxn>
                <a:cxn ang="0">
                  <a:pos x="55" y="64"/>
                </a:cxn>
                <a:cxn ang="0">
                  <a:pos x="46" y="54"/>
                </a:cxn>
                <a:cxn ang="0">
                  <a:pos x="72" y="63"/>
                </a:cxn>
                <a:cxn ang="0">
                  <a:pos x="100" y="54"/>
                </a:cxn>
                <a:cxn ang="0">
                  <a:pos x="109" y="63"/>
                </a:cxn>
                <a:cxn ang="0">
                  <a:pos x="99" y="71"/>
                </a:cxn>
                <a:cxn ang="0">
                  <a:pos x="109" y="91"/>
                </a:cxn>
                <a:cxn ang="0">
                  <a:pos x="137" y="100"/>
                </a:cxn>
                <a:cxn ang="0">
                  <a:pos x="145" y="91"/>
                </a:cxn>
                <a:cxn ang="0">
                  <a:pos x="173" y="81"/>
                </a:cxn>
                <a:cxn ang="0">
                  <a:pos x="164" y="73"/>
                </a:cxn>
              </a:cxnLst>
              <a:rect l="0" t="0" r="r" b="b"/>
              <a:pathLst>
                <a:path w="173" h="100">
                  <a:moveTo>
                    <a:pt x="145" y="81"/>
                  </a:moveTo>
                  <a:cubicBezTo>
                    <a:pt x="118" y="81"/>
                    <a:pt x="118" y="81"/>
                    <a:pt x="118" y="81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45" y="54"/>
                    <a:pt x="145" y="54"/>
                    <a:pt x="145" y="54"/>
                  </a:cubicBezTo>
                  <a:lnTo>
                    <a:pt x="145" y="81"/>
                  </a:lnTo>
                  <a:close/>
                  <a:moveTo>
                    <a:pt x="145" y="45"/>
                  </a:moveTo>
                  <a:cubicBezTo>
                    <a:pt x="137" y="45"/>
                    <a:pt x="137" y="45"/>
                    <a:pt x="137" y="45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45" y="37"/>
                    <a:pt x="145" y="37"/>
                    <a:pt x="145" y="37"/>
                  </a:cubicBezTo>
                  <a:lnTo>
                    <a:pt x="145" y="45"/>
                  </a:lnTo>
                  <a:close/>
                  <a:moveTo>
                    <a:pt x="155" y="73"/>
                  </a:moveTo>
                  <a:cubicBezTo>
                    <a:pt x="155" y="64"/>
                    <a:pt x="155" y="64"/>
                    <a:pt x="155" y="64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73" y="37"/>
                    <a:pt x="173" y="37"/>
                    <a:pt x="173" y="37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9" y="28"/>
                    <a:pt x="152" y="27"/>
                    <a:pt x="155" y="27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6" y="12"/>
                    <a:pt x="146" y="15"/>
                    <a:pt x="145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5" y="45"/>
                    <a:pt x="121" y="45"/>
                    <a:pt x="118" y="45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4" y="36"/>
                    <a:pt x="96" y="36"/>
                    <a:pt x="99" y="37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1"/>
                    <a:pt x="18" y="57"/>
                    <a:pt x="18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2" y="63"/>
                    <a:pt x="49" y="63"/>
                    <a:pt x="46" y="63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81" y="63"/>
                    <a:pt x="90" y="63"/>
                    <a:pt x="99" y="64"/>
                  </a:cubicBezTo>
                  <a:cubicBezTo>
                    <a:pt x="100" y="61"/>
                    <a:pt x="100" y="57"/>
                    <a:pt x="100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66"/>
                    <a:pt x="100" y="69"/>
                    <a:pt x="99" y="71"/>
                  </a:cubicBezTo>
                  <a:cubicBezTo>
                    <a:pt x="103" y="72"/>
                    <a:pt x="106" y="72"/>
                    <a:pt x="109" y="73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37" y="91"/>
                    <a:pt x="137" y="91"/>
                    <a:pt x="137" y="91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5" y="91"/>
                    <a:pt x="145" y="91"/>
                    <a:pt x="145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73"/>
                    <a:pt x="164" y="73"/>
                    <a:pt x="164" y="73"/>
                  </a:cubicBezTo>
                  <a:lnTo>
                    <a:pt x="155" y="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3"/>
            <p:cNvSpPr>
              <a:spLocks/>
            </p:cNvSpPr>
            <p:nvPr/>
          </p:nvSpPr>
          <p:spPr bwMode="auto">
            <a:xfrm>
              <a:off x="18450321" y="7734300"/>
              <a:ext cx="76200" cy="1143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48"/>
                </a:cxn>
                <a:cxn ang="0">
                  <a:pos x="0" y="48"/>
                </a:cxn>
                <a:cxn ang="0">
                  <a:pos x="0" y="72"/>
                </a:cxn>
                <a:cxn ang="0">
                  <a:pos x="48" y="72"/>
                </a:cxn>
                <a:cxn ang="0">
                  <a:pos x="48" y="0"/>
                </a:cxn>
                <a:cxn ang="0">
                  <a:pos x="24" y="0"/>
                </a:cxn>
              </a:cxnLst>
              <a:rect l="0" t="0" r="r" b="b"/>
              <a:pathLst>
                <a:path w="48" h="72">
                  <a:moveTo>
                    <a:pt x="24" y="0"/>
                  </a:moveTo>
                  <a:lnTo>
                    <a:pt x="24" y="48"/>
                  </a:lnTo>
                  <a:lnTo>
                    <a:pt x="0" y="48"/>
                  </a:lnTo>
                  <a:lnTo>
                    <a:pt x="0" y="72"/>
                  </a:lnTo>
                  <a:lnTo>
                    <a:pt x="48" y="72"/>
                  </a:lnTo>
                  <a:lnTo>
                    <a:pt x="48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214"/>
            <p:cNvSpPr>
              <a:spLocks noChangeArrowheads="1"/>
            </p:cNvSpPr>
            <p:nvPr/>
          </p:nvSpPr>
          <p:spPr bwMode="auto">
            <a:xfrm>
              <a:off x="17475596" y="781050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15"/>
            <p:cNvSpPr>
              <a:spLocks noChangeArrowheads="1"/>
            </p:cNvSpPr>
            <p:nvPr/>
          </p:nvSpPr>
          <p:spPr bwMode="auto">
            <a:xfrm>
              <a:off x="17629583" y="781050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16"/>
            <p:cNvSpPr>
              <a:spLocks noChangeArrowheads="1"/>
            </p:cNvSpPr>
            <p:nvPr/>
          </p:nvSpPr>
          <p:spPr bwMode="auto">
            <a:xfrm>
              <a:off x="18177271" y="781050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7"/>
            <p:cNvSpPr>
              <a:spLocks/>
            </p:cNvSpPr>
            <p:nvPr/>
          </p:nvSpPr>
          <p:spPr bwMode="auto">
            <a:xfrm>
              <a:off x="18450321" y="7888287"/>
              <a:ext cx="38100" cy="3810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9"/>
                </a:cxn>
                <a:cxn ang="0">
                  <a:pos x="9" y="9"/>
                </a:cxn>
                <a:cxn ang="0">
                  <a:pos x="9" y="1"/>
                </a:cxn>
                <a:cxn ang="0">
                  <a:pos x="1" y="0"/>
                </a:cxn>
              </a:cxnLst>
              <a:rect l="0" t="0" r="r" b="b"/>
              <a:pathLst>
                <a:path w="9" h="9">
                  <a:moveTo>
                    <a:pt x="1" y="0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4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18"/>
            <p:cNvSpPr>
              <a:spLocks noChangeArrowheads="1"/>
            </p:cNvSpPr>
            <p:nvPr/>
          </p:nvSpPr>
          <p:spPr bwMode="auto">
            <a:xfrm>
              <a:off x="17475596" y="7926387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19"/>
            <p:cNvSpPr>
              <a:spLocks noChangeArrowheads="1"/>
            </p:cNvSpPr>
            <p:nvPr/>
          </p:nvSpPr>
          <p:spPr bwMode="auto">
            <a:xfrm>
              <a:off x="17551796" y="7926387"/>
              <a:ext cx="428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20"/>
            <p:cNvSpPr>
              <a:spLocks noChangeArrowheads="1"/>
            </p:cNvSpPr>
            <p:nvPr/>
          </p:nvSpPr>
          <p:spPr bwMode="auto">
            <a:xfrm>
              <a:off x="17629583" y="7926387"/>
              <a:ext cx="809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221"/>
            <p:cNvSpPr>
              <a:spLocks noChangeArrowheads="1"/>
            </p:cNvSpPr>
            <p:nvPr/>
          </p:nvSpPr>
          <p:spPr bwMode="auto">
            <a:xfrm>
              <a:off x="18412221" y="7926387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22"/>
            <p:cNvSpPr>
              <a:spLocks/>
            </p:cNvSpPr>
            <p:nvPr/>
          </p:nvSpPr>
          <p:spPr bwMode="auto">
            <a:xfrm>
              <a:off x="18450321" y="7964487"/>
              <a:ext cx="76200" cy="428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  <a:cxn ang="0">
                  <a:pos x="18" y="10"/>
                </a:cxn>
                <a:cxn ang="0">
                  <a:pos x="18" y="0"/>
                </a:cxn>
                <a:cxn ang="0">
                  <a:pos x="0" y="0"/>
                </a:cxn>
              </a:cxnLst>
              <a:rect l="0" t="0" r="r" b="b"/>
              <a:pathLst>
                <a:path w="18" h="10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6" y="9"/>
                    <a:pt x="12" y="9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23"/>
            <p:cNvSpPr>
              <a:spLocks noEditPoints="1"/>
            </p:cNvSpPr>
            <p:nvPr/>
          </p:nvSpPr>
          <p:spPr bwMode="auto">
            <a:xfrm>
              <a:off x="17399396" y="8002587"/>
              <a:ext cx="268288" cy="274638"/>
            </a:xfrm>
            <a:custGeom>
              <a:avLst/>
              <a:gdLst/>
              <a:ahLst/>
              <a:cxnLst>
                <a:cxn ang="0">
                  <a:pos x="54" y="54"/>
                </a:cxn>
                <a:cxn ang="0">
                  <a:pos x="9" y="54"/>
                </a:cxn>
                <a:cxn ang="0">
                  <a:pos x="9" y="10"/>
                </a:cxn>
                <a:cxn ang="0">
                  <a:pos x="54" y="10"/>
                </a:cxn>
                <a:cxn ang="0">
                  <a:pos x="54" y="54"/>
                </a:cxn>
                <a:cxn ang="0">
                  <a:pos x="63" y="64"/>
                </a:cxn>
                <a:cxn ang="0">
                  <a:pos x="63" y="0"/>
                </a:cxn>
                <a:cxn ang="0">
                  <a:pos x="1" y="0"/>
                </a:cxn>
                <a:cxn ang="0">
                  <a:pos x="0" y="64"/>
                </a:cxn>
                <a:cxn ang="0">
                  <a:pos x="63" y="64"/>
                </a:cxn>
              </a:cxnLst>
              <a:rect l="0" t="0" r="r" b="b"/>
              <a:pathLst>
                <a:path w="63" h="64">
                  <a:moveTo>
                    <a:pt x="54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54" y="10"/>
                    <a:pt x="54" y="10"/>
                    <a:pt x="54" y="10"/>
                  </a:cubicBezTo>
                  <a:lnTo>
                    <a:pt x="54" y="54"/>
                  </a:lnTo>
                  <a:close/>
                  <a:moveTo>
                    <a:pt x="63" y="64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1"/>
                    <a:pt x="0" y="42"/>
                    <a:pt x="0" y="64"/>
                  </a:cubicBezTo>
                  <a:lnTo>
                    <a:pt x="63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24"/>
            <p:cNvSpPr>
              <a:spLocks noEditPoints="1"/>
            </p:cNvSpPr>
            <p:nvPr/>
          </p:nvSpPr>
          <p:spPr bwMode="auto">
            <a:xfrm>
              <a:off x="17748646" y="8002587"/>
              <a:ext cx="312738" cy="274638"/>
            </a:xfrm>
            <a:custGeom>
              <a:avLst/>
              <a:gdLst/>
              <a:ahLst/>
              <a:cxnLst>
                <a:cxn ang="0">
                  <a:pos x="46" y="54"/>
                </a:cxn>
                <a:cxn ang="0">
                  <a:pos x="37" y="55"/>
                </a:cxn>
                <a:cxn ang="0">
                  <a:pos x="37" y="45"/>
                </a:cxn>
                <a:cxn ang="0">
                  <a:pos x="44" y="45"/>
                </a:cxn>
                <a:cxn ang="0">
                  <a:pos x="46" y="54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7" y="55"/>
                </a:cxn>
                <a:cxn ang="0">
                  <a:pos x="18" y="55"/>
                </a:cxn>
                <a:cxn ang="0">
                  <a:pos x="18" y="28"/>
                </a:cxn>
                <a:cxn ang="0">
                  <a:pos x="36" y="28"/>
                </a:cxn>
                <a:cxn ang="0">
                  <a:pos x="36" y="37"/>
                </a:cxn>
                <a:cxn ang="0">
                  <a:pos x="73" y="37"/>
                </a:cxn>
                <a:cxn ang="0">
                  <a:pos x="73" y="18"/>
                </a:cxn>
                <a:cxn ang="0">
                  <a:pos x="64" y="18"/>
                </a:cxn>
                <a:cxn ang="0">
                  <a:pos x="63" y="37"/>
                </a:cxn>
                <a:cxn ang="0">
                  <a:pos x="54" y="37"/>
                </a:cxn>
                <a:cxn ang="0">
                  <a:pos x="54" y="19"/>
                </a:cxn>
                <a:cxn ang="0">
                  <a:pos x="64" y="18"/>
                </a:cxn>
                <a:cxn ang="0">
                  <a:pos x="64" y="10"/>
                </a:cxn>
                <a:cxn ang="0">
                  <a:pos x="46" y="10"/>
                </a:cxn>
                <a:cxn ang="0">
                  <a:pos x="46" y="28"/>
                </a:cxn>
                <a:cxn ang="0">
                  <a:pos x="37" y="28"/>
                </a:cxn>
                <a:cxn ang="0">
                  <a:pos x="37" y="19"/>
                </a:cxn>
                <a:cxn ang="0">
                  <a:pos x="9" y="18"/>
                </a:cxn>
                <a:cxn ang="0">
                  <a:pos x="9" y="10"/>
                </a:cxn>
                <a:cxn ang="0">
                  <a:pos x="18" y="10"/>
                </a:cxn>
                <a:cxn ang="0">
                  <a:pos x="18" y="1"/>
                </a:cxn>
                <a:cxn ang="0">
                  <a:pos x="9" y="0"/>
                </a:cxn>
                <a:cxn ang="0">
                  <a:pos x="8" y="1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64"/>
                </a:cxn>
                <a:cxn ang="0">
                  <a:pos x="64" y="64"/>
                </a:cxn>
                <a:cxn ang="0">
                  <a:pos x="64" y="55"/>
                </a:cxn>
                <a:cxn ang="0">
                  <a:pos x="55" y="55"/>
                </a:cxn>
                <a:cxn ang="0">
                  <a:pos x="54" y="46"/>
                </a:cxn>
                <a:cxn ang="0">
                  <a:pos x="64" y="45"/>
                </a:cxn>
                <a:cxn ang="0">
                  <a:pos x="64" y="37"/>
                </a:cxn>
                <a:cxn ang="0">
                  <a:pos x="73" y="37"/>
                </a:cxn>
              </a:cxnLst>
              <a:rect l="0" t="0" r="r" b="b"/>
              <a:pathLst>
                <a:path w="73" h="64">
                  <a:moveTo>
                    <a:pt x="46" y="54"/>
                  </a:moveTo>
                  <a:cubicBezTo>
                    <a:pt x="43" y="54"/>
                    <a:pt x="40" y="55"/>
                    <a:pt x="37" y="5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8"/>
                    <a:pt x="45" y="51"/>
                    <a:pt x="46" y="54"/>
                  </a:cubicBezTo>
                  <a:moveTo>
                    <a:pt x="36" y="37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7"/>
                  </a:lnTo>
                  <a:close/>
                  <a:moveTo>
                    <a:pt x="73" y="37"/>
                  </a:moveTo>
                  <a:cubicBezTo>
                    <a:pt x="73" y="18"/>
                    <a:pt x="73" y="18"/>
                    <a:pt x="7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24"/>
                    <a:pt x="63" y="30"/>
                    <a:pt x="63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8" y="19"/>
                    <a:pt x="61" y="19"/>
                    <a:pt x="64" y="18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28" y="19"/>
                    <a:pt x="19" y="19"/>
                    <a:pt x="9" y="1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0"/>
                    <a:pt x="12" y="0"/>
                    <a:pt x="9" y="0"/>
                  </a:cubicBezTo>
                  <a:cubicBezTo>
                    <a:pt x="9" y="3"/>
                    <a:pt x="9" y="6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2"/>
                    <a:pt x="55" y="49"/>
                    <a:pt x="54" y="46"/>
                  </a:cubicBezTo>
                  <a:cubicBezTo>
                    <a:pt x="58" y="46"/>
                    <a:pt x="61" y="46"/>
                    <a:pt x="64" y="45"/>
                  </a:cubicBezTo>
                  <a:cubicBezTo>
                    <a:pt x="64" y="37"/>
                    <a:pt x="64" y="37"/>
                    <a:pt x="64" y="37"/>
                  </a:cubicBezTo>
                  <a:lnTo>
                    <a:pt x="73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225"/>
            <p:cNvSpPr>
              <a:spLocks noChangeArrowheads="1"/>
            </p:cNvSpPr>
            <p:nvPr/>
          </p:nvSpPr>
          <p:spPr bwMode="auto">
            <a:xfrm>
              <a:off x="18258233" y="800735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226"/>
            <p:cNvSpPr>
              <a:spLocks noChangeArrowheads="1"/>
            </p:cNvSpPr>
            <p:nvPr/>
          </p:nvSpPr>
          <p:spPr bwMode="auto">
            <a:xfrm>
              <a:off x="18450321" y="8045450"/>
              <a:ext cx="38100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27"/>
            <p:cNvSpPr>
              <a:spLocks/>
            </p:cNvSpPr>
            <p:nvPr/>
          </p:nvSpPr>
          <p:spPr bwMode="auto">
            <a:xfrm>
              <a:off x="17475596" y="8080375"/>
              <a:ext cx="119063" cy="1158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7"/>
                </a:cxn>
                <a:cxn ang="0">
                  <a:pos x="28" y="27"/>
                </a:cxn>
                <a:cxn ang="0">
                  <a:pos x="28" y="1"/>
                </a:cxn>
                <a:cxn ang="0">
                  <a:pos x="0" y="0"/>
                </a:cxn>
              </a:cxnLst>
              <a:rect l="0" t="0" r="r" b="b"/>
              <a:pathLst>
                <a:path w="28" h="27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8" y="1"/>
                    <a:pt x="9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228"/>
            <p:cNvSpPr>
              <a:spLocks noChangeArrowheads="1"/>
            </p:cNvSpPr>
            <p:nvPr/>
          </p:nvSpPr>
          <p:spPr bwMode="auto">
            <a:xfrm>
              <a:off x="17710546" y="8080375"/>
              <a:ext cx="38100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29"/>
            <p:cNvSpPr>
              <a:spLocks/>
            </p:cNvSpPr>
            <p:nvPr/>
          </p:nvSpPr>
          <p:spPr bwMode="auto">
            <a:xfrm>
              <a:off x="18061383" y="8080375"/>
              <a:ext cx="115888" cy="157163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"/>
                </a:cxn>
                <a:cxn ang="0">
                  <a:pos x="9" y="0"/>
                </a:cxn>
                <a:cxn ang="0">
                  <a:pos x="9" y="10"/>
                </a:cxn>
                <a:cxn ang="0">
                  <a:pos x="17" y="10"/>
                </a:cxn>
                <a:cxn ang="0">
                  <a:pos x="17" y="19"/>
                </a:cxn>
                <a:cxn ang="0">
                  <a:pos x="0" y="19"/>
                </a:cxn>
                <a:cxn ang="0">
                  <a:pos x="0" y="37"/>
                </a:cxn>
                <a:cxn ang="0">
                  <a:pos x="9" y="37"/>
                </a:cxn>
                <a:cxn ang="0">
                  <a:pos x="9" y="27"/>
                </a:cxn>
                <a:cxn ang="0">
                  <a:pos x="18" y="27"/>
                </a:cxn>
                <a:cxn ang="0">
                  <a:pos x="18" y="19"/>
                </a:cxn>
                <a:cxn ang="0">
                  <a:pos x="27" y="19"/>
                </a:cxn>
                <a:cxn ang="0">
                  <a:pos x="27" y="10"/>
                </a:cxn>
                <a:cxn ang="0">
                  <a:pos x="18" y="10"/>
                </a:cxn>
              </a:cxnLst>
              <a:rect l="0" t="0" r="r" b="b"/>
              <a:pathLst>
                <a:path w="27" h="37">
                  <a:moveTo>
                    <a:pt x="18" y="1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5" y="1"/>
                    <a:pt x="12" y="1"/>
                    <a:pt x="9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30"/>
            <p:cNvSpPr>
              <a:spLocks/>
            </p:cNvSpPr>
            <p:nvPr/>
          </p:nvSpPr>
          <p:spPr bwMode="auto">
            <a:xfrm>
              <a:off x="18215371" y="8161337"/>
              <a:ext cx="80963" cy="762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22"/>
                </a:cxn>
                <a:cxn ang="0">
                  <a:pos x="0" y="22"/>
                </a:cxn>
                <a:cxn ang="0">
                  <a:pos x="0" y="48"/>
                </a:cxn>
                <a:cxn ang="0">
                  <a:pos x="51" y="48"/>
                </a:cxn>
                <a:cxn ang="0">
                  <a:pos x="51" y="0"/>
                </a:cxn>
                <a:cxn ang="0">
                  <a:pos x="24" y="0"/>
                </a:cxn>
              </a:cxnLst>
              <a:rect l="0" t="0" r="r" b="b"/>
              <a:pathLst>
                <a:path w="51" h="48">
                  <a:moveTo>
                    <a:pt x="24" y="0"/>
                  </a:moveTo>
                  <a:lnTo>
                    <a:pt x="24" y="22"/>
                  </a:lnTo>
                  <a:lnTo>
                    <a:pt x="0" y="22"/>
                  </a:lnTo>
                  <a:lnTo>
                    <a:pt x="0" y="48"/>
                  </a:lnTo>
                  <a:lnTo>
                    <a:pt x="51" y="48"/>
                  </a:lnTo>
                  <a:lnTo>
                    <a:pt x="51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31"/>
            <p:cNvSpPr>
              <a:spLocks/>
            </p:cNvSpPr>
            <p:nvPr/>
          </p:nvSpPr>
          <p:spPr bwMode="auto">
            <a:xfrm>
              <a:off x="18331258" y="8161337"/>
              <a:ext cx="80963" cy="1158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3"/>
                </a:cxn>
                <a:cxn ang="0">
                  <a:pos x="26" y="73"/>
                </a:cxn>
                <a:cxn ang="0">
                  <a:pos x="26" y="48"/>
                </a:cxn>
                <a:cxn ang="0">
                  <a:pos x="51" y="48"/>
                </a:cxn>
                <a:cxn ang="0">
                  <a:pos x="51" y="0"/>
                </a:cxn>
                <a:cxn ang="0">
                  <a:pos x="0" y="0"/>
                </a:cxn>
              </a:cxnLst>
              <a:rect l="0" t="0" r="r" b="b"/>
              <a:pathLst>
                <a:path w="51" h="73">
                  <a:moveTo>
                    <a:pt x="0" y="0"/>
                  </a:moveTo>
                  <a:lnTo>
                    <a:pt x="0" y="73"/>
                  </a:lnTo>
                  <a:lnTo>
                    <a:pt x="26" y="73"/>
                  </a:lnTo>
                  <a:lnTo>
                    <a:pt x="26" y="48"/>
                  </a:lnTo>
                  <a:lnTo>
                    <a:pt x="51" y="48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232"/>
            <p:cNvSpPr>
              <a:spLocks noChangeArrowheads="1"/>
            </p:cNvSpPr>
            <p:nvPr/>
          </p:nvSpPr>
          <p:spPr bwMode="auto">
            <a:xfrm>
              <a:off x="18450321" y="8161337"/>
              <a:ext cx="38100" cy="76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33"/>
            <p:cNvSpPr>
              <a:spLocks noChangeArrowheads="1"/>
            </p:cNvSpPr>
            <p:nvPr/>
          </p:nvSpPr>
          <p:spPr bwMode="auto">
            <a:xfrm>
              <a:off x="18099483" y="8237537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234"/>
            <p:cNvSpPr>
              <a:spLocks noChangeArrowheads="1"/>
            </p:cNvSpPr>
            <p:nvPr/>
          </p:nvSpPr>
          <p:spPr bwMode="auto">
            <a:xfrm>
              <a:off x="18412221" y="8237537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35"/>
            <p:cNvSpPr>
              <a:spLocks noChangeArrowheads="1"/>
            </p:cNvSpPr>
            <p:nvPr/>
          </p:nvSpPr>
          <p:spPr bwMode="auto">
            <a:xfrm>
              <a:off x="17829608" y="7545387"/>
              <a:ext cx="120650" cy="120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236"/>
            <p:cNvSpPr>
              <a:spLocks noChangeArrowheads="1"/>
            </p:cNvSpPr>
            <p:nvPr/>
          </p:nvSpPr>
          <p:spPr bwMode="auto">
            <a:xfrm>
              <a:off x="17980421" y="7618412"/>
              <a:ext cx="38100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237"/>
            <p:cNvSpPr>
              <a:spLocks noChangeArrowheads="1"/>
            </p:cNvSpPr>
            <p:nvPr/>
          </p:nvSpPr>
          <p:spPr bwMode="auto">
            <a:xfrm>
              <a:off x="17975658" y="7545387"/>
              <a:ext cx="161925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238"/>
            <p:cNvSpPr>
              <a:spLocks noChangeArrowheads="1"/>
            </p:cNvSpPr>
            <p:nvPr/>
          </p:nvSpPr>
          <p:spPr bwMode="auto">
            <a:xfrm>
              <a:off x="17975658" y="7691437"/>
              <a:ext cx="42863" cy="1920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25"/>
          <p:cNvGrpSpPr/>
          <p:nvPr/>
        </p:nvGrpSpPr>
        <p:grpSpPr>
          <a:xfrm>
            <a:off x="17526446" y="10201491"/>
            <a:ext cx="229282" cy="228600"/>
            <a:chOff x="14711362" y="4343400"/>
            <a:chExt cx="4268788" cy="4256088"/>
          </a:xfrm>
          <a:solidFill>
            <a:srgbClr val="121212"/>
          </a:solidFill>
        </p:grpSpPr>
        <p:sp>
          <p:nvSpPr>
            <p:cNvPr id="90" name="Freeform 81"/>
            <p:cNvSpPr>
              <a:spLocks noEditPoints="1"/>
            </p:cNvSpPr>
            <p:nvPr/>
          </p:nvSpPr>
          <p:spPr bwMode="auto">
            <a:xfrm>
              <a:off x="14711362" y="4343400"/>
              <a:ext cx="4268788" cy="4256088"/>
            </a:xfrm>
            <a:custGeom>
              <a:avLst/>
              <a:gdLst/>
              <a:ahLst/>
              <a:cxnLst>
                <a:cxn ang="0">
                  <a:pos x="0" y="811"/>
                </a:cxn>
                <a:cxn ang="0">
                  <a:pos x="0" y="333"/>
                </a:cxn>
                <a:cxn ang="0">
                  <a:pos x="3" y="314"/>
                </a:cxn>
                <a:cxn ang="0">
                  <a:pos x="10" y="266"/>
                </a:cxn>
                <a:cxn ang="0">
                  <a:pos x="94" y="108"/>
                </a:cxn>
                <a:cxn ang="0">
                  <a:pos x="292" y="5"/>
                </a:cxn>
                <a:cxn ang="0">
                  <a:pos x="334" y="0"/>
                </a:cxn>
                <a:cxn ang="0">
                  <a:pos x="805" y="0"/>
                </a:cxn>
                <a:cxn ang="0">
                  <a:pos x="846" y="5"/>
                </a:cxn>
                <a:cxn ang="0">
                  <a:pos x="1040" y="103"/>
                </a:cxn>
                <a:cxn ang="0">
                  <a:pos x="1137" y="348"/>
                </a:cxn>
                <a:cxn ang="0">
                  <a:pos x="1137" y="777"/>
                </a:cxn>
                <a:cxn ang="0">
                  <a:pos x="1133" y="847"/>
                </a:cxn>
                <a:cxn ang="0">
                  <a:pos x="1011" y="1061"/>
                </a:cxn>
                <a:cxn ang="0">
                  <a:pos x="790" y="1135"/>
                </a:cxn>
                <a:cxn ang="0">
                  <a:pos x="348" y="1135"/>
                </a:cxn>
                <a:cxn ang="0">
                  <a:pos x="271" y="1128"/>
                </a:cxn>
                <a:cxn ang="0">
                  <a:pos x="104" y="1039"/>
                </a:cxn>
                <a:cxn ang="0">
                  <a:pos x="7" y="859"/>
                </a:cxn>
                <a:cxn ang="0">
                  <a:pos x="0" y="811"/>
                </a:cxn>
                <a:cxn ang="0">
                  <a:pos x="570" y="112"/>
                </a:cxn>
                <a:cxn ang="0">
                  <a:pos x="345" y="112"/>
                </a:cxn>
                <a:cxn ang="0">
                  <a:pos x="246" y="133"/>
                </a:cxn>
                <a:cxn ang="0">
                  <a:pos x="114" y="343"/>
                </a:cxn>
                <a:cxn ang="0">
                  <a:pos x="114" y="793"/>
                </a:cxn>
                <a:cxn ang="0">
                  <a:pos x="119" y="843"/>
                </a:cxn>
                <a:cxn ang="0">
                  <a:pos x="342" y="1024"/>
                </a:cxn>
                <a:cxn ang="0">
                  <a:pos x="796" y="1024"/>
                </a:cxn>
                <a:cxn ang="0">
                  <a:pos x="892" y="1004"/>
                </a:cxn>
                <a:cxn ang="0">
                  <a:pos x="1024" y="791"/>
                </a:cxn>
                <a:cxn ang="0">
                  <a:pos x="1025" y="371"/>
                </a:cxn>
                <a:cxn ang="0">
                  <a:pos x="1023" y="318"/>
                </a:cxn>
                <a:cxn ang="0">
                  <a:pos x="938" y="161"/>
                </a:cxn>
                <a:cxn ang="0">
                  <a:pos x="794" y="112"/>
                </a:cxn>
                <a:cxn ang="0">
                  <a:pos x="570" y="112"/>
                </a:cxn>
              </a:cxnLst>
              <a:rect l="0" t="0" r="r" b="b"/>
              <a:pathLst>
                <a:path w="1138" h="1135">
                  <a:moveTo>
                    <a:pt x="0" y="811"/>
                  </a:moveTo>
                  <a:cubicBezTo>
                    <a:pt x="0" y="651"/>
                    <a:pt x="0" y="492"/>
                    <a:pt x="0" y="333"/>
                  </a:cubicBezTo>
                  <a:cubicBezTo>
                    <a:pt x="1" y="327"/>
                    <a:pt x="2" y="321"/>
                    <a:pt x="3" y="314"/>
                  </a:cubicBezTo>
                  <a:cubicBezTo>
                    <a:pt x="5" y="298"/>
                    <a:pt x="6" y="282"/>
                    <a:pt x="10" y="266"/>
                  </a:cubicBezTo>
                  <a:cubicBezTo>
                    <a:pt x="23" y="206"/>
                    <a:pt x="51" y="153"/>
                    <a:pt x="94" y="108"/>
                  </a:cubicBezTo>
                  <a:cubicBezTo>
                    <a:pt x="148" y="50"/>
                    <a:pt x="214" y="16"/>
                    <a:pt x="292" y="5"/>
                  </a:cubicBezTo>
                  <a:cubicBezTo>
                    <a:pt x="306" y="3"/>
                    <a:pt x="320" y="1"/>
                    <a:pt x="334" y="0"/>
                  </a:cubicBezTo>
                  <a:cubicBezTo>
                    <a:pt x="491" y="0"/>
                    <a:pt x="648" y="0"/>
                    <a:pt x="805" y="0"/>
                  </a:cubicBezTo>
                  <a:cubicBezTo>
                    <a:pt x="819" y="1"/>
                    <a:pt x="832" y="3"/>
                    <a:pt x="846" y="5"/>
                  </a:cubicBezTo>
                  <a:cubicBezTo>
                    <a:pt x="922" y="15"/>
                    <a:pt x="987" y="48"/>
                    <a:pt x="1040" y="103"/>
                  </a:cubicBezTo>
                  <a:cubicBezTo>
                    <a:pt x="1107" y="171"/>
                    <a:pt x="1137" y="254"/>
                    <a:pt x="1137" y="348"/>
                  </a:cubicBezTo>
                  <a:cubicBezTo>
                    <a:pt x="1137" y="491"/>
                    <a:pt x="1138" y="634"/>
                    <a:pt x="1137" y="777"/>
                  </a:cubicBezTo>
                  <a:cubicBezTo>
                    <a:pt x="1137" y="800"/>
                    <a:pt x="1136" y="824"/>
                    <a:pt x="1133" y="847"/>
                  </a:cubicBezTo>
                  <a:cubicBezTo>
                    <a:pt x="1120" y="934"/>
                    <a:pt x="1079" y="1006"/>
                    <a:pt x="1011" y="1061"/>
                  </a:cubicBezTo>
                  <a:cubicBezTo>
                    <a:pt x="947" y="1112"/>
                    <a:pt x="873" y="1135"/>
                    <a:pt x="790" y="1135"/>
                  </a:cubicBezTo>
                  <a:cubicBezTo>
                    <a:pt x="643" y="1134"/>
                    <a:pt x="496" y="1135"/>
                    <a:pt x="348" y="1135"/>
                  </a:cubicBezTo>
                  <a:cubicBezTo>
                    <a:pt x="323" y="1134"/>
                    <a:pt x="296" y="1133"/>
                    <a:pt x="271" y="1128"/>
                  </a:cubicBezTo>
                  <a:cubicBezTo>
                    <a:pt x="207" y="1115"/>
                    <a:pt x="151" y="1085"/>
                    <a:pt x="104" y="1039"/>
                  </a:cubicBezTo>
                  <a:cubicBezTo>
                    <a:pt x="53" y="989"/>
                    <a:pt x="20" y="929"/>
                    <a:pt x="7" y="859"/>
                  </a:cubicBezTo>
                  <a:cubicBezTo>
                    <a:pt x="4" y="843"/>
                    <a:pt x="3" y="827"/>
                    <a:pt x="0" y="811"/>
                  </a:cubicBezTo>
                  <a:close/>
                  <a:moveTo>
                    <a:pt x="570" y="112"/>
                  </a:moveTo>
                  <a:cubicBezTo>
                    <a:pt x="495" y="112"/>
                    <a:pt x="420" y="112"/>
                    <a:pt x="345" y="112"/>
                  </a:cubicBezTo>
                  <a:cubicBezTo>
                    <a:pt x="311" y="113"/>
                    <a:pt x="277" y="118"/>
                    <a:pt x="246" y="133"/>
                  </a:cubicBezTo>
                  <a:cubicBezTo>
                    <a:pt x="159" y="176"/>
                    <a:pt x="114" y="247"/>
                    <a:pt x="114" y="343"/>
                  </a:cubicBezTo>
                  <a:cubicBezTo>
                    <a:pt x="112" y="493"/>
                    <a:pt x="113" y="643"/>
                    <a:pt x="114" y="793"/>
                  </a:cubicBezTo>
                  <a:cubicBezTo>
                    <a:pt x="114" y="810"/>
                    <a:pt x="115" y="827"/>
                    <a:pt x="119" y="843"/>
                  </a:cubicBezTo>
                  <a:cubicBezTo>
                    <a:pt x="142" y="951"/>
                    <a:pt x="232" y="1024"/>
                    <a:pt x="342" y="1024"/>
                  </a:cubicBezTo>
                  <a:cubicBezTo>
                    <a:pt x="494" y="1025"/>
                    <a:pt x="645" y="1025"/>
                    <a:pt x="796" y="1024"/>
                  </a:cubicBezTo>
                  <a:cubicBezTo>
                    <a:pt x="830" y="1024"/>
                    <a:pt x="862" y="1018"/>
                    <a:pt x="892" y="1004"/>
                  </a:cubicBezTo>
                  <a:cubicBezTo>
                    <a:pt x="980" y="960"/>
                    <a:pt x="1024" y="889"/>
                    <a:pt x="1024" y="791"/>
                  </a:cubicBezTo>
                  <a:cubicBezTo>
                    <a:pt x="1025" y="651"/>
                    <a:pt x="1025" y="511"/>
                    <a:pt x="1025" y="371"/>
                  </a:cubicBezTo>
                  <a:cubicBezTo>
                    <a:pt x="1025" y="354"/>
                    <a:pt x="1025" y="336"/>
                    <a:pt x="1023" y="318"/>
                  </a:cubicBezTo>
                  <a:cubicBezTo>
                    <a:pt x="1018" y="254"/>
                    <a:pt x="989" y="201"/>
                    <a:pt x="938" y="161"/>
                  </a:cubicBezTo>
                  <a:cubicBezTo>
                    <a:pt x="896" y="127"/>
                    <a:pt x="847" y="113"/>
                    <a:pt x="794" y="112"/>
                  </a:cubicBezTo>
                  <a:cubicBezTo>
                    <a:pt x="719" y="112"/>
                    <a:pt x="644" y="112"/>
                    <a:pt x="570" y="1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21212"/>
                </a:solidFill>
              </a:endParaRPr>
            </a:p>
          </p:txBody>
        </p:sp>
        <p:sp>
          <p:nvSpPr>
            <p:cNvPr id="91" name="Freeform 82"/>
            <p:cNvSpPr>
              <a:spLocks noEditPoints="1"/>
            </p:cNvSpPr>
            <p:nvPr/>
          </p:nvSpPr>
          <p:spPr bwMode="auto">
            <a:xfrm>
              <a:off x="15746412" y="5378450"/>
              <a:ext cx="2198688" cy="2193925"/>
            </a:xfrm>
            <a:custGeom>
              <a:avLst/>
              <a:gdLst/>
              <a:ahLst/>
              <a:cxnLst>
                <a:cxn ang="0">
                  <a:pos x="586" y="292"/>
                </a:cxn>
                <a:cxn ang="0">
                  <a:pos x="293" y="585"/>
                </a:cxn>
                <a:cxn ang="0">
                  <a:pos x="0" y="293"/>
                </a:cxn>
                <a:cxn ang="0">
                  <a:pos x="293" y="0"/>
                </a:cxn>
                <a:cxn ang="0">
                  <a:pos x="586" y="292"/>
                </a:cxn>
                <a:cxn ang="0">
                  <a:pos x="113" y="293"/>
                </a:cxn>
                <a:cxn ang="0">
                  <a:pos x="294" y="473"/>
                </a:cxn>
                <a:cxn ang="0">
                  <a:pos x="474" y="292"/>
                </a:cxn>
                <a:cxn ang="0">
                  <a:pos x="293" y="112"/>
                </a:cxn>
                <a:cxn ang="0">
                  <a:pos x="113" y="293"/>
                </a:cxn>
              </a:cxnLst>
              <a:rect l="0" t="0" r="r" b="b"/>
              <a:pathLst>
                <a:path w="586" h="585">
                  <a:moveTo>
                    <a:pt x="586" y="292"/>
                  </a:moveTo>
                  <a:cubicBezTo>
                    <a:pt x="586" y="454"/>
                    <a:pt x="455" y="585"/>
                    <a:pt x="293" y="585"/>
                  </a:cubicBezTo>
                  <a:cubicBezTo>
                    <a:pt x="131" y="585"/>
                    <a:pt x="0" y="455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5" y="0"/>
                    <a:pt x="586" y="131"/>
                    <a:pt x="586" y="292"/>
                  </a:cubicBezTo>
                  <a:close/>
                  <a:moveTo>
                    <a:pt x="113" y="293"/>
                  </a:moveTo>
                  <a:cubicBezTo>
                    <a:pt x="113" y="392"/>
                    <a:pt x="194" y="473"/>
                    <a:pt x="294" y="473"/>
                  </a:cubicBezTo>
                  <a:cubicBezTo>
                    <a:pt x="393" y="473"/>
                    <a:pt x="474" y="392"/>
                    <a:pt x="474" y="292"/>
                  </a:cubicBezTo>
                  <a:cubicBezTo>
                    <a:pt x="474" y="192"/>
                    <a:pt x="393" y="112"/>
                    <a:pt x="293" y="112"/>
                  </a:cubicBezTo>
                  <a:cubicBezTo>
                    <a:pt x="193" y="112"/>
                    <a:pt x="113" y="193"/>
                    <a:pt x="113" y="29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21212"/>
                </a:solidFill>
              </a:endParaRPr>
            </a:p>
          </p:txBody>
        </p:sp>
        <p:sp>
          <p:nvSpPr>
            <p:cNvPr id="92" name="Freeform 83"/>
            <p:cNvSpPr>
              <a:spLocks/>
            </p:cNvSpPr>
            <p:nvPr/>
          </p:nvSpPr>
          <p:spPr bwMode="auto">
            <a:xfrm>
              <a:off x="17689512" y="5119688"/>
              <a:ext cx="520700" cy="520700"/>
            </a:xfrm>
            <a:custGeom>
              <a:avLst/>
              <a:gdLst/>
              <a:ahLst/>
              <a:cxnLst>
                <a:cxn ang="0">
                  <a:pos x="139" y="69"/>
                </a:cxn>
                <a:cxn ang="0">
                  <a:pos x="70" y="138"/>
                </a:cxn>
                <a:cxn ang="0">
                  <a:pos x="1" y="69"/>
                </a:cxn>
                <a:cxn ang="0">
                  <a:pos x="70" y="0"/>
                </a:cxn>
                <a:cxn ang="0">
                  <a:pos x="139" y="69"/>
                </a:cxn>
              </a:cxnLst>
              <a:rect l="0" t="0" r="r" b="b"/>
              <a:pathLst>
                <a:path w="139" h="139">
                  <a:moveTo>
                    <a:pt x="139" y="69"/>
                  </a:moveTo>
                  <a:cubicBezTo>
                    <a:pt x="139" y="108"/>
                    <a:pt x="108" y="139"/>
                    <a:pt x="70" y="138"/>
                  </a:cubicBezTo>
                  <a:cubicBezTo>
                    <a:pt x="34" y="138"/>
                    <a:pt x="2" y="112"/>
                    <a:pt x="1" y="69"/>
                  </a:cubicBezTo>
                  <a:cubicBezTo>
                    <a:pt x="0" y="31"/>
                    <a:pt x="33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21212"/>
                </a:solidFill>
              </a:endParaRPr>
            </a:p>
          </p:txBody>
        </p:sp>
      </p:grpSp>
      <p:sp>
        <p:nvSpPr>
          <p:cNvPr id="88" name="Freeform 88"/>
          <p:cNvSpPr>
            <a:spLocks/>
          </p:cNvSpPr>
          <p:nvPr/>
        </p:nvSpPr>
        <p:spPr bwMode="auto">
          <a:xfrm>
            <a:off x="17498981" y="9731888"/>
            <a:ext cx="270272" cy="228601"/>
          </a:xfrm>
          <a:custGeom>
            <a:avLst/>
            <a:gdLst/>
            <a:ahLst/>
            <a:cxnLst>
              <a:cxn ang="0">
                <a:pos x="0" y="980"/>
              </a:cxn>
              <a:cxn ang="0">
                <a:pos x="0" y="967"/>
              </a:cxn>
              <a:cxn ang="0">
                <a:pos x="29" y="952"/>
              </a:cxn>
              <a:cxn ang="0">
                <a:pos x="87" y="950"/>
              </a:cxn>
              <a:cxn ang="0">
                <a:pos x="314" y="882"/>
              </a:cxn>
              <a:cxn ang="0">
                <a:pos x="342" y="863"/>
              </a:cxn>
              <a:cxn ang="0">
                <a:pos x="332" y="860"/>
              </a:cxn>
              <a:cxn ang="0">
                <a:pos x="200" y="791"/>
              </a:cxn>
              <a:cxn ang="0">
                <a:pos x="125" y="675"/>
              </a:cxn>
              <a:cxn ang="0">
                <a:pos x="141" y="652"/>
              </a:cxn>
              <a:cxn ang="0">
                <a:pos x="160" y="654"/>
              </a:cxn>
              <a:cxn ang="0">
                <a:pos x="184" y="654"/>
              </a:cxn>
              <a:cxn ang="0">
                <a:pos x="178" y="648"/>
              </a:cxn>
              <a:cxn ang="0">
                <a:pos x="63" y="534"/>
              </a:cxn>
              <a:cxn ang="0">
                <a:pos x="28" y="400"/>
              </a:cxn>
              <a:cxn ang="0">
                <a:pos x="54" y="383"/>
              </a:cxn>
              <a:cxn ang="0">
                <a:pos x="84" y="396"/>
              </a:cxn>
              <a:cxn ang="0">
                <a:pos x="107" y="401"/>
              </a:cxn>
              <a:cxn ang="0">
                <a:pos x="98" y="389"/>
              </a:cxn>
              <a:cxn ang="0">
                <a:pos x="63" y="73"/>
              </a:cxn>
              <a:cxn ang="0">
                <a:pos x="99" y="69"/>
              </a:cxn>
              <a:cxn ang="0">
                <a:pos x="202" y="170"/>
              </a:cxn>
              <a:cxn ang="0">
                <a:pos x="485" y="312"/>
              </a:cxn>
              <a:cxn ang="0">
                <a:pos x="595" y="331"/>
              </a:cxn>
              <a:cxn ang="0">
                <a:pos x="613" y="313"/>
              </a:cxn>
              <a:cxn ang="0">
                <a:pos x="659" y="131"/>
              </a:cxn>
              <a:cxn ang="0">
                <a:pos x="922" y="8"/>
              </a:cxn>
              <a:cxn ang="0">
                <a:pos x="1078" y="73"/>
              </a:cxn>
              <a:cxn ang="0">
                <a:pos x="1125" y="82"/>
              </a:cxn>
              <a:cxn ang="0">
                <a:pos x="1159" y="71"/>
              </a:cxn>
              <a:cxn ang="0">
                <a:pos x="1246" y="32"/>
              </a:cxn>
              <a:cxn ang="0">
                <a:pos x="1271" y="31"/>
              </a:cxn>
              <a:cxn ang="0">
                <a:pos x="1272" y="53"/>
              </a:cxn>
              <a:cxn ang="0">
                <a:pos x="1212" y="151"/>
              </a:cxn>
              <a:cxn ang="0">
                <a:pos x="1208" y="161"/>
              </a:cxn>
              <a:cxn ang="0">
                <a:pos x="1256" y="147"/>
              </a:cxn>
              <a:cxn ang="0">
                <a:pos x="1291" y="133"/>
              </a:cxn>
              <a:cxn ang="0">
                <a:pos x="1308" y="138"/>
              </a:cxn>
              <a:cxn ang="0">
                <a:pos x="1309" y="156"/>
              </a:cxn>
              <a:cxn ang="0">
                <a:pos x="1301" y="166"/>
              </a:cxn>
              <a:cxn ang="0">
                <a:pos x="1204" y="271"/>
              </a:cxn>
              <a:cxn ang="0">
                <a:pos x="1179" y="327"/>
              </a:cxn>
              <a:cxn ang="0">
                <a:pos x="1174" y="404"/>
              </a:cxn>
              <a:cxn ang="0">
                <a:pos x="972" y="851"/>
              </a:cxn>
              <a:cxn ang="0">
                <a:pos x="675" y="1051"/>
              </a:cxn>
              <a:cxn ang="0">
                <a:pos x="300" y="1091"/>
              </a:cxn>
              <a:cxn ang="0">
                <a:pos x="59" y="1018"/>
              </a:cxn>
              <a:cxn ang="0">
                <a:pos x="0" y="980"/>
              </a:cxn>
            </a:cxnLst>
            <a:rect l="0" t="0" r="r" b="b"/>
            <a:pathLst>
              <a:path w="1313" h="1107">
                <a:moveTo>
                  <a:pt x="0" y="980"/>
                </a:moveTo>
                <a:cubicBezTo>
                  <a:pt x="0" y="976"/>
                  <a:pt x="0" y="972"/>
                  <a:pt x="0" y="967"/>
                </a:cubicBezTo>
                <a:cubicBezTo>
                  <a:pt x="6" y="955"/>
                  <a:pt x="16" y="951"/>
                  <a:pt x="29" y="952"/>
                </a:cubicBezTo>
                <a:cubicBezTo>
                  <a:pt x="48" y="952"/>
                  <a:pt x="68" y="951"/>
                  <a:pt x="87" y="950"/>
                </a:cubicBezTo>
                <a:cubicBezTo>
                  <a:pt x="168" y="945"/>
                  <a:pt x="244" y="922"/>
                  <a:pt x="314" y="882"/>
                </a:cubicBezTo>
                <a:cubicBezTo>
                  <a:pt x="324" y="877"/>
                  <a:pt x="334" y="872"/>
                  <a:pt x="342" y="863"/>
                </a:cubicBezTo>
                <a:cubicBezTo>
                  <a:pt x="338" y="862"/>
                  <a:pt x="335" y="861"/>
                  <a:pt x="332" y="860"/>
                </a:cubicBezTo>
                <a:cubicBezTo>
                  <a:pt x="282" y="849"/>
                  <a:pt x="238" y="826"/>
                  <a:pt x="200" y="791"/>
                </a:cubicBezTo>
                <a:cubicBezTo>
                  <a:pt x="165" y="759"/>
                  <a:pt x="140" y="720"/>
                  <a:pt x="125" y="675"/>
                </a:cubicBezTo>
                <a:cubicBezTo>
                  <a:pt x="119" y="660"/>
                  <a:pt x="126" y="652"/>
                  <a:pt x="141" y="652"/>
                </a:cubicBezTo>
                <a:cubicBezTo>
                  <a:pt x="148" y="652"/>
                  <a:pt x="154" y="653"/>
                  <a:pt x="160" y="654"/>
                </a:cubicBezTo>
                <a:cubicBezTo>
                  <a:pt x="168" y="654"/>
                  <a:pt x="176" y="655"/>
                  <a:pt x="184" y="654"/>
                </a:cubicBezTo>
                <a:cubicBezTo>
                  <a:pt x="183" y="649"/>
                  <a:pt x="180" y="649"/>
                  <a:pt x="178" y="648"/>
                </a:cubicBezTo>
                <a:cubicBezTo>
                  <a:pt x="129" y="621"/>
                  <a:pt x="90" y="583"/>
                  <a:pt x="63" y="534"/>
                </a:cubicBezTo>
                <a:cubicBezTo>
                  <a:pt x="40" y="493"/>
                  <a:pt x="28" y="448"/>
                  <a:pt x="28" y="400"/>
                </a:cubicBezTo>
                <a:cubicBezTo>
                  <a:pt x="28" y="383"/>
                  <a:pt x="38" y="377"/>
                  <a:pt x="54" y="383"/>
                </a:cubicBezTo>
                <a:cubicBezTo>
                  <a:pt x="64" y="388"/>
                  <a:pt x="74" y="393"/>
                  <a:pt x="84" y="396"/>
                </a:cubicBezTo>
                <a:cubicBezTo>
                  <a:pt x="91" y="399"/>
                  <a:pt x="98" y="404"/>
                  <a:pt x="107" y="401"/>
                </a:cubicBezTo>
                <a:cubicBezTo>
                  <a:pt x="104" y="396"/>
                  <a:pt x="101" y="392"/>
                  <a:pt x="98" y="389"/>
                </a:cubicBezTo>
                <a:cubicBezTo>
                  <a:pt x="21" y="291"/>
                  <a:pt x="9" y="186"/>
                  <a:pt x="63" y="73"/>
                </a:cubicBezTo>
                <a:cubicBezTo>
                  <a:pt x="74" y="51"/>
                  <a:pt x="83" y="49"/>
                  <a:pt x="99" y="69"/>
                </a:cubicBezTo>
                <a:cubicBezTo>
                  <a:pt x="131" y="105"/>
                  <a:pt x="165" y="140"/>
                  <a:pt x="202" y="170"/>
                </a:cubicBezTo>
                <a:cubicBezTo>
                  <a:pt x="286" y="238"/>
                  <a:pt x="381" y="285"/>
                  <a:pt x="485" y="312"/>
                </a:cubicBezTo>
                <a:cubicBezTo>
                  <a:pt x="521" y="322"/>
                  <a:pt x="558" y="329"/>
                  <a:pt x="595" y="331"/>
                </a:cubicBezTo>
                <a:cubicBezTo>
                  <a:pt x="611" y="332"/>
                  <a:pt x="614" y="328"/>
                  <a:pt x="613" y="313"/>
                </a:cubicBezTo>
                <a:cubicBezTo>
                  <a:pt x="609" y="248"/>
                  <a:pt x="621" y="186"/>
                  <a:pt x="659" y="131"/>
                </a:cubicBezTo>
                <a:cubicBezTo>
                  <a:pt x="722" y="39"/>
                  <a:pt x="812" y="0"/>
                  <a:pt x="922" y="8"/>
                </a:cubicBezTo>
                <a:cubicBezTo>
                  <a:pt x="981" y="12"/>
                  <a:pt x="1033" y="35"/>
                  <a:pt x="1078" y="73"/>
                </a:cubicBezTo>
                <a:cubicBezTo>
                  <a:pt x="1092" y="85"/>
                  <a:pt x="1107" y="88"/>
                  <a:pt x="1125" y="82"/>
                </a:cubicBezTo>
                <a:cubicBezTo>
                  <a:pt x="1136" y="78"/>
                  <a:pt x="1147" y="75"/>
                  <a:pt x="1159" y="71"/>
                </a:cubicBezTo>
                <a:cubicBezTo>
                  <a:pt x="1189" y="61"/>
                  <a:pt x="1218" y="48"/>
                  <a:pt x="1246" y="32"/>
                </a:cubicBezTo>
                <a:cubicBezTo>
                  <a:pt x="1254" y="27"/>
                  <a:pt x="1263" y="23"/>
                  <a:pt x="1271" y="31"/>
                </a:cubicBezTo>
                <a:cubicBezTo>
                  <a:pt x="1278" y="38"/>
                  <a:pt x="1275" y="46"/>
                  <a:pt x="1272" y="53"/>
                </a:cubicBezTo>
                <a:cubicBezTo>
                  <a:pt x="1259" y="90"/>
                  <a:pt x="1240" y="123"/>
                  <a:pt x="1212" y="151"/>
                </a:cubicBezTo>
                <a:cubicBezTo>
                  <a:pt x="1210" y="153"/>
                  <a:pt x="1207" y="155"/>
                  <a:pt x="1208" y="161"/>
                </a:cubicBezTo>
                <a:cubicBezTo>
                  <a:pt x="1224" y="157"/>
                  <a:pt x="1240" y="153"/>
                  <a:pt x="1256" y="147"/>
                </a:cubicBezTo>
                <a:cubicBezTo>
                  <a:pt x="1267" y="142"/>
                  <a:pt x="1279" y="138"/>
                  <a:pt x="1291" y="133"/>
                </a:cubicBezTo>
                <a:cubicBezTo>
                  <a:pt x="1297" y="131"/>
                  <a:pt x="1303" y="132"/>
                  <a:pt x="1308" y="138"/>
                </a:cubicBezTo>
                <a:cubicBezTo>
                  <a:pt x="1313" y="144"/>
                  <a:pt x="1312" y="150"/>
                  <a:pt x="1309" y="156"/>
                </a:cubicBezTo>
                <a:cubicBezTo>
                  <a:pt x="1306" y="159"/>
                  <a:pt x="1304" y="163"/>
                  <a:pt x="1301" y="166"/>
                </a:cubicBezTo>
                <a:cubicBezTo>
                  <a:pt x="1274" y="206"/>
                  <a:pt x="1241" y="241"/>
                  <a:pt x="1204" y="271"/>
                </a:cubicBezTo>
                <a:cubicBezTo>
                  <a:pt x="1187" y="286"/>
                  <a:pt x="1178" y="304"/>
                  <a:pt x="1179" y="327"/>
                </a:cubicBezTo>
                <a:cubicBezTo>
                  <a:pt x="1180" y="353"/>
                  <a:pt x="1177" y="378"/>
                  <a:pt x="1174" y="404"/>
                </a:cubicBezTo>
                <a:cubicBezTo>
                  <a:pt x="1153" y="574"/>
                  <a:pt x="1087" y="724"/>
                  <a:pt x="972" y="851"/>
                </a:cubicBezTo>
                <a:cubicBezTo>
                  <a:pt x="890" y="943"/>
                  <a:pt x="791" y="1010"/>
                  <a:pt x="675" y="1051"/>
                </a:cubicBezTo>
                <a:cubicBezTo>
                  <a:pt x="553" y="1095"/>
                  <a:pt x="428" y="1107"/>
                  <a:pt x="300" y="1091"/>
                </a:cubicBezTo>
                <a:cubicBezTo>
                  <a:pt x="216" y="1080"/>
                  <a:pt x="135" y="1056"/>
                  <a:pt x="59" y="1018"/>
                </a:cubicBezTo>
                <a:cubicBezTo>
                  <a:pt x="38" y="1008"/>
                  <a:pt x="15" y="1000"/>
                  <a:pt x="0" y="980"/>
                </a:cubicBezTo>
                <a:close/>
              </a:path>
            </a:pathLst>
          </a:custGeom>
          <a:solidFill>
            <a:srgbClr val="12121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121212"/>
              </a:solidFill>
            </a:endParaRPr>
          </a:p>
        </p:txBody>
      </p:sp>
      <p:sp>
        <p:nvSpPr>
          <p:cNvPr id="89" name="Freeform 7"/>
          <p:cNvSpPr>
            <a:spLocks/>
          </p:cNvSpPr>
          <p:nvPr/>
        </p:nvSpPr>
        <p:spPr bwMode="auto">
          <a:xfrm>
            <a:off x="17575181" y="10651817"/>
            <a:ext cx="123245" cy="228600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19" y="0"/>
              </a:cxn>
              <a:cxn ang="0">
                <a:pos x="7" y="12"/>
              </a:cxn>
              <a:cxn ang="0">
                <a:pos x="7" y="17"/>
              </a:cxn>
              <a:cxn ang="0">
                <a:pos x="1" y="17"/>
              </a:cxn>
              <a:cxn ang="0">
                <a:pos x="0" y="18"/>
              </a:cxn>
              <a:cxn ang="0">
                <a:pos x="0" y="27"/>
              </a:cxn>
              <a:cxn ang="0">
                <a:pos x="1" y="28"/>
              </a:cxn>
              <a:cxn ang="0">
                <a:pos x="7" y="28"/>
              </a:cxn>
              <a:cxn ang="0">
                <a:pos x="7" y="48"/>
              </a:cxn>
              <a:cxn ang="0">
                <a:pos x="8" y="49"/>
              </a:cxn>
              <a:cxn ang="0">
                <a:pos x="16" y="49"/>
              </a:cxn>
              <a:cxn ang="0">
                <a:pos x="17" y="48"/>
              </a:cxn>
              <a:cxn ang="0">
                <a:pos x="17" y="28"/>
              </a:cxn>
              <a:cxn ang="0">
                <a:pos x="25" y="28"/>
              </a:cxn>
              <a:cxn ang="0">
                <a:pos x="26" y="27"/>
              </a:cxn>
              <a:cxn ang="0">
                <a:pos x="26" y="18"/>
              </a:cxn>
              <a:cxn ang="0">
                <a:pos x="26" y="18"/>
              </a:cxn>
              <a:cxn ang="0">
                <a:pos x="25" y="17"/>
              </a:cxn>
              <a:cxn ang="0">
                <a:pos x="17" y="17"/>
              </a:cxn>
              <a:cxn ang="0">
                <a:pos x="17" y="13"/>
              </a:cxn>
              <a:cxn ang="0">
                <a:pos x="21" y="9"/>
              </a:cxn>
              <a:cxn ang="0">
                <a:pos x="25" y="9"/>
              </a:cxn>
              <a:cxn ang="0">
                <a:pos x="26" y="8"/>
              </a:cxn>
              <a:cxn ang="0">
                <a:pos x="26" y="1"/>
              </a:cxn>
              <a:cxn ang="0">
                <a:pos x="25" y="0"/>
              </a:cxn>
            </a:cxnLst>
            <a:rect l="0" t="0" r="r" b="b"/>
            <a:pathLst>
              <a:path w="26" h="49">
                <a:moveTo>
                  <a:pt x="25" y="0"/>
                </a:moveTo>
                <a:cubicBezTo>
                  <a:pt x="19" y="0"/>
                  <a:pt x="19" y="0"/>
                  <a:pt x="19" y="0"/>
                </a:cubicBezTo>
                <a:cubicBezTo>
                  <a:pt x="12" y="0"/>
                  <a:pt x="7" y="4"/>
                  <a:pt x="7" y="12"/>
                </a:cubicBezTo>
                <a:cubicBezTo>
                  <a:pt x="7" y="17"/>
                  <a:pt x="7" y="17"/>
                  <a:pt x="7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8"/>
                  <a:pt x="1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8" y="49"/>
                  <a:pt x="8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49"/>
                  <a:pt x="17" y="49"/>
                  <a:pt x="17" y="48"/>
                </a:cubicBezTo>
                <a:cubicBezTo>
                  <a:pt x="17" y="28"/>
                  <a:pt x="17" y="28"/>
                  <a:pt x="17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7"/>
                  <a:pt x="26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7"/>
                  <a:pt x="25" y="17"/>
                  <a:pt x="2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0"/>
                  <a:pt x="18" y="9"/>
                  <a:pt x="21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9"/>
                  <a:pt x="26" y="8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5" y="0"/>
                </a:cubicBezTo>
              </a:path>
            </a:pathLst>
          </a:custGeom>
          <a:solidFill>
            <a:srgbClr val="12121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121212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9BB36-97D2-4DFF-BF5D-F2E323075EBC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33</a:t>
            </a:fld>
            <a:r>
              <a:rPr lang="en-US"/>
              <a:t> / 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15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262798F-3C95-428A-AA61-DEB0EFF8A1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67" b="38667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7193565" y="8062989"/>
            <a:ext cx="10000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Playfair Display" panose="00000500000000000000" pitchFamily="2" charset="0"/>
              </a:rPr>
              <a:t>Thank You</a:t>
            </a:r>
            <a:endParaRPr lang="en-US" sz="12000" i="1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75489" y="3150913"/>
            <a:ext cx="7036196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VEGANCE STUDIO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7938" y="11918392"/>
            <a:ext cx="4773447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EDITORIAL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06864" y="11918392"/>
            <a:ext cx="4773447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ISSUE - 12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335790" y="11918392"/>
            <a:ext cx="4773447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DECEMBER, 12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2193524" y="685800"/>
            <a:ext cx="0" cy="206375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7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女人的脸&#10;&#10;中度可信度描述已自动生成">
            <a:extLst>
              <a:ext uri="{FF2B5EF4-FFF2-40B4-BE49-F238E27FC236}">
                <a16:creationId xmlns:a16="http://schemas.microsoft.com/office/drawing/2014/main" id="{CE115891-B021-40CC-8BE9-98B15F7EFC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>
                <a:solidFill>
                  <a:schemeClr val="bg1"/>
                </a:solidFill>
              </a:rPr>
              <a:t>April 25, 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www.vegance.studio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r>
              <a:rPr lang="en-US">
                <a:solidFill>
                  <a:schemeClr val="bg1"/>
                </a:solidFill>
              </a:rPr>
              <a:t> / 35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06461" y="0"/>
            <a:ext cx="19374254" cy="1140714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93565" y="908146"/>
            <a:ext cx="10000044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Who </a:t>
            </a:r>
            <a:r>
              <a:rPr lang="en-US" sz="6000" dirty="0">
                <a:solidFill>
                  <a:srgbClr val="B48B7A"/>
                </a:solidFill>
                <a:latin typeface="Playfair Display" panose="00000500000000000000" pitchFamily="2" charset="0"/>
              </a:rPr>
              <a:t>We Are?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65674" y="3248931"/>
            <a:ext cx="148558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ex id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Aenean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sem. Maecenas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fermentum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justo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aretra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placerat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nisi ex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est. </a:t>
            </a:r>
          </a:p>
          <a:p>
            <a:pPr algn="ctr">
              <a:lnSpc>
                <a:spcPct val="15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Morbi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dignissim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condimentum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eros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magna. Maecenas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gravida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finibus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odio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efficitur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ex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efficitur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finibus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ex.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Pellentesque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vitae ligula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dignissim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iaculis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vitae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placerat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augue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at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vulputate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euismod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non.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semper,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pretium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viverra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dolor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sapien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elementum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maximus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quam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Fusce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rhoncus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odio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Maecenas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gravida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75489" y="10158138"/>
            <a:ext cx="7036196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121212"/>
                </a:solidFill>
                <a:latin typeface="Playfair Display" panose="00000500000000000000" pitchFamily="2" charset="0"/>
              </a:rPr>
              <a:t>ABOUT COMPANY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193524" y="7902575"/>
            <a:ext cx="0" cy="206375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8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 rot="5400000">
            <a:off x="3429794" y="6168245"/>
            <a:ext cx="4572000" cy="45720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5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4326" y="944091"/>
            <a:ext cx="10000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Company</a:t>
            </a:r>
          </a:p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		</a:t>
            </a:r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History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0274921" y="4294986"/>
            <a:ext cx="10853118" cy="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808980" y="7324029"/>
            <a:ext cx="90378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velex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Aenean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sem. Maecenas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fermentum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justo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phare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placerat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nisi ex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est.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Morbi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sitam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dignissim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condimentum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eros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magna. Maecenas gravid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finibus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odio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efficiturleo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ex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efficitur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finibus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ex.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Pellentesque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vitae ligula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37345" y="3610225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IT STARTED IN 1993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0786678" y="5676280"/>
            <a:ext cx="9008004" cy="13960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Here is The Story About a Brand So Good it left The Audience Stunned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25B62A81-E808-4E5F-BD4A-58F546FE5B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89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人的手&#10;&#10;中度可信度描述已自动生成">
            <a:extLst>
              <a:ext uri="{FF2B5EF4-FFF2-40B4-BE49-F238E27FC236}">
                <a16:creationId xmlns:a16="http://schemas.microsoft.com/office/drawing/2014/main" id="{17294BE7-BC66-44A2-B651-BD21BC7C2F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7269479" y="2939958"/>
            <a:ext cx="15744509" cy="7836084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857381" y="4038600"/>
            <a:ext cx="2379559" cy="5969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6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24326" y="3069104"/>
            <a:ext cx="10000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Our </a:t>
            </a:r>
            <a:r>
              <a:rPr lang="en-US" sz="12000" dirty="0">
                <a:solidFill>
                  <a:srgbClr val="B48B7A"/>
                </a:solidFill>
                <a:latin typeface="Playfair Display" panose="00000500000000000000" pitchFamily="2" charset="0"/>
              </a:rPr>
              <a:t>Value</a:t>
            </a:r>
            <a:endParaRPr lang="en-US" sz="12000" i="1" dirty="0">
              <a:solidFill>
                <a:srgbClr val="B48B7A"/>
              </a:solidFill>
              <a:latin typeface="Playfair Display" panose="000005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2906" y="1205415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PROFILE COMPANY</a:t>
            </a:r>
          </a:p>
        </p:txBody>
      </p:sp>
      <p:sp>
        <p:nvSpPr>
          <p:cNvPr id="15" name="Text Placeholder 13"/>
          <p:cNvSpPr txBox="1">
            <a:spLocks/>
          </p:cNvSpPr>
          <p:nvPr/>
        </p:nvSpPr>
        <p:spPr>
          <a:xfrm>
            <a:off x="9202842" y="5323909"/>
            <a:ext cx="5337405" cy="2447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semper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urna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 vitae dui.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 lacus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faucibus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 Placeholder 8"/>
          <p:cNvSpPr txBox="1">
            <a:spLocks/>
          </p:cNvSpPr>
          <p:nvPr/>
        </p:nvSpPr>
        <p:spPr>
          <a:xfrm>
            <a:off x="16006703" y="3910872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Mission</a:t>
            </a:r>
          </a:p>
        </p:txBody>
      </p:sp>
      <p:sp>
        <p:nvSpPr>
          <p:cNvPr id="17" name="Text Placeholder 13"/>
          <p:cNvSpPr txBox="1">
            <a:spLocks/>
          </p:cNvSpPr>
          <p:nvPr/>
        </p:nvSpPr>
        <p:spPr>
          <a:xfrm>
            <a:off x="15753463" y="5323908"/>
            <a:ext cx="6413032" cy="4166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Morbi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tristique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metus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efficitur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Nulla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scelerisque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arcu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massa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hendrerit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Ac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In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justo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et,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luctus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dolor.</a:t>
            </a:r>
          </a:p>
        </p:txBody>
      </p:sp>
      <p:sp>
        <p:nvSpPr>
          <p:cNvPr id="36" name="Text Placeholder 8"/>
          <p:cNvSpPr txBox="1">
            <a:spLocks/>
          </p:cNvSpPr>
          <p:nvPr/>
        </p:nvSpPr>
        <p:spPr>
          <a:xfrm>
            <a:off x="9202841" y="8322008"/>
            <a:ext cx="5337405" cy="974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Specific Task With </a:t>
            </a:r>
            <a:r>
              <a:rPr lang="en-US" sz="2000" i="1" dirty="0" err="1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Wich</a:t>
            </a:r>
            <a:r>
              <a:rPr lang="en-US" sz="2000" i="1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 a Person Or a Group is Charged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281889" y="4038600"/>
            <a:ext cx="2379559" cy="596900"/>
          </a:xfrm>
          <a:prstGeom prst="rect">
            <a:avLst/>
          </a:prstGeom>
          <a:solidFill>
            <a:srgbClr val="B48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 Placeholder 8"/>
          <p:cNvSpPr txBox="1">
            <a:spLocks/>
          </p:cNvSpPr>
          <p:nvPr/>
        </p:nvSpPr>
        <p:spPr>
          <a:xfrm>
            <a:off x="9431211" y="3910872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87891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1183308-2CBB-4427-B0C2-F7923C10DFF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r="3359"/>
          <a:stretch>
            <a:fillRect/>
          </a:stretch>
        </p:blipFill>
        <p:spPr/>
      </p:pic>
      <p:sp>
        <p:nvSpPr>
          <p:cNvPr id="15" name="Rectangle 14"/>
          <p:cNvSpPr/>
          <p:nvPr/>
        </p:nvSpPr>
        <p:spPr>
          <a:xfrm>
            <a:off x="18790920" y="5954983"/>
            <a:ext cx="4223067" cy="532638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0323016" y="5345314"/>
            <a:ext cx="1158874" cy="1158874"/>
          </a:xfrm>
          <a:prstGeom prst="ellipse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7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0046" y="2440305"/>
            <a:ext cx="10000044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121212"/>
                </a:solidFill>
                <a:latin typeface="Playfair Display" panose="00000500000000000000" pitchFamily="2" charset="0"/>
              </a:rPr>
              <a:t>What </a:t>
            </a:r>
            <a:r>
              <a:rPr lang="en-US" sz="6000" dirty="0">
                <a:solidFill>
                  <a:srgbClr val="B48B7A"/>
                </a:solidFill>
                <a:latin typeface="Playfair Display" panose="00000500000000000000" pitchFamily="2" charset="0"/>
              </a:rPr>
              <a:t>We Do ?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720840" y="3505200"/>
            <a:ext cx="16293150" cy="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3657626" y="5954983"/>
            <a:ext cx="4223067" cy="532638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529794" y="5954983"/>
            <a:ext cx="4223067" cy="532638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399636" y="5954983"/>
            <a:ext cx="4223067" cy="532638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Placeholder 3"/>
          <p:cNvSpPr txBox="1">
            <a:spLocks/>
          </p:cNvSpPr>
          <p:nvPr/>
        </p:nvSpPr>
        <p:spPr>
          <a:xfrm>
            <a:off x="3430909" y="6947657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We Create Brand</a:t>
            </a:r>
          </a:p>
        </p:txBody>
      </p:sp>
      <p:sp>
        <p:nvSpPr>
          <p:cNvPr id="44" name="Text Placeholder 8"/>
          <p:cNvSpPr txBox="1">
            <a:spLocks/>
          </p:cNvSpPr>
          <p:nvPr/>
        </p:nvSpPr>
        <p:spPr>
          <a:xfrm>
            <a:off x="8561067" y="6947657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We </a:t>
            </a:r>
            <a:r>
              <a:rPr lang="en-US" dirty="0" err="1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Buld</a:t>
            </a:r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 Product</a:t>
            </a:r>
          </a:p>
        </p:txBody>
      </p:sp>
      <p:sp>
        <p:nvSpPr>
          <p:cNvPr id="45" name="Text Placeholder 9"/>
          <p:cNvSpPr txBox="1">
            <a:spLocks/>
          </p:cNvSpPr>
          <p:nvPr/>
        </p:nvSpPr>
        <p:spPr>
          <a:xfrm>
            <a:off x="13688899" y="6947657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We Make Result</a:t>
            </a:r>
          </a:p>
        </p:txBody>
      </p:sp>
      <p:sp>
        <p:nvSpPr>
          <p:cNvPr id="46" name="Text Placeholder 10"/>
          <p:cNvSpPr txBox="1">
            <a:spLocks/>
          </p:cNvSpPr>
          <p:nvPr/>
        </p:nvSpPr>
        <p:spPr>
          <a:xfrm>
            <a:off x="18829591" y="6947657"/>
            <a:ext cx="4160520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We Grow With You</a:t>
            </a:r>
          </a:p>
        </p:txBody>
      </p:sp>
      <p:sp>
        <p:nvSpPr>
          <p:cNvPr id="49" name="Text Placeholder 13"/>
          <p:cNvSpPr txBox="1">
            <a:spLocks/>
          </p:cNvSpPr>
          <p:nvPr/>
        </p:nvSpPr>
        <p:spPr>
          <a:xfrm>
            <a:off x="18938301" y="8064671"/>
            <a:ext cx="3943100" cy="2048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Phas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ellus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vul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putate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mollis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etium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4931732" y="5345314"/>
            <a:ext cx="1158874" cy="1158874"/>
          </a:xfrm>
          <a:prstGeom prst="ellipse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061890" y="5345314"/>
            <a:ext cx="1158874" cy="1158874"/>
          </a:xfrm>
          <a:prstGeom prst="ellipse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5189722" y="5345314"/>
            <a:ext cx="1158874" cy="1158874"/>
          </a:xfrm>
          <a:prstGeom prst="ellipse">
            <a:avLst/>
          </a:prstGeom>
          <a:solidFill>
            <a:srgbClr val="12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20544348" y="5627367"/>
            <a:ext cx="688808" cy="687906"/>
            <a:chOff x="15468600" y="7499350"/>
            <a:chExt cx="1212850" cy="1211263"/>
          </a:xfrm>
          <a:solidFill>
            <a:srgbClr val="E1D5D2"/>
          </a:solidFill>
        </p:grpSpPr>
        <p:sp>
          <p:nvSpPr>
            <p:cNvPr id="64" name="Freeform 74"/>
            <p:cNvSpPr>
              <a:spLocks noEditPoints="1"/>
            </p:cNvSpPr>
            <p:nvPr/>
          </p:nvSpPr>
          <p:spPr bwMode="auto">
            <a:xfrm>
              <a:off x="15468600" y="7499350"/>
              <a:ext cx="1212850" cy="1211263"/>
            </a:xfrm>
            <a:custGeom>
              <a:avLst/>
              <a:gdLst>
                <a:gd name="T0" fmla="*/ 293 w 320"/>
                <a:gd name="T1" fmla="*/ 0 h 320"/>
                <a:gd name="T2" fmla="*/ 27 w 320"/>
                <a:gd name="T3" fmla="*/ 0 h 320"/>
                <a:gd name="T4" fmla="*/ 0 w 320"/>
                <a:gd name="T5" fmla="*/ 27 h 320"/>
                <a:gd name="T6" fmla="*/ 0 w 320"/>
                <a:gd name="T7" fmla="*/ 240 h 320"/>
                <a:gd name="T8" fmla="*/ 27 w 320"/>
                <a:gd name="T9" fmla="*/ 267 h 320"/>
                <a:gd name="T10" fmla="*/ 147 w 320"/>
                <a:gd name="T11" fmla="*/ 267 h 320"/>
                <a:gd name="T12" fmla="*/ 147 w 320"/>
                <a:gd name="T13" fmla="*/ 293 h 320"/>
                <a:gd name="T14" fmla="*/ 80 w 320"/>
                <a:gd name="T15" fmla="*/ 293 h 320"/>
                <a:gd name="T16" fmla="*/ 80 w 320"/>
                <a:gd name="T17" fmla="*/ 320 h 320"/>
                <a:gd name="T18" fmla="*/ 240 w 320"/>
                <a:gd name="T19" fmla="*/ 320 h 320"/>
                <a:gd name="T20" fmla="*/ 240 w 320"/>
                <a:gd name="T21" fmla="*/ 293 h 320"/>
                <a:gd name="T22" fmla="*/ 173 w 320"/>
                <a:gd name="T23" fmla="*/ 293 h 320"/>
                <a:gd name="T24" fmla="*/ 173 w 320"/>
                <a:gd name="T25" fmla="*/ 267 h 320"/>
                <a:gd name="T26" fmla="*/ 293 w 320"/>
                <a:gd name="T27" fmla="*/ 267 h 320"/>
                <a:gd name="T28" fmla="*/ 320 w 320"/>
                <a:gd name="T29" fmla="*/ 240 h 320"/>
                <a:gd name="T30" fmla="*/ 320 w 320"/>
                <a:gd name="T31" fmla="*/ 27 h 320"/>
                <a:gd name="T32" fmla="*/ 293 w 320"/>
                <a:gd name="T33" fmla="*/ 0 h 320"/>
                <a:gd name="T34" fmla="*/ 293 w 320"/>
                <a:gd name="T35" fmla="*/ 240 h 320"/>
                <a:gd name="T36" fmla="*/ 27 w 320"/>
                <a:gd name="T37" fmla="*/ 240 h 320"/>
                <a:gd name="T38" fmla="*/ 27 w 320"/>
                <a:gd name="T39" fmla="*/ 27 h 320"/>
                <a:gd name="T40" fmla="*/ 293 w 320"/>
                <a:gd name="T41" fmla="*/ 27 h 320"/>
                <a:gd name="T42" fmla="*/ 293 w 320"/>
                <a:gd name="T43" fmla="*/ 24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0" h="320">
                  <a:moveTo>
                    <a:pt x="29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5"/>
                    <a:pt x="12" y="267"/>
                    <a:pt x="27" y="267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7" y="293"/>
                    <a:pt x="147" y="293"/>
                    <a:pt x="147" y="293"/>
                  </a:cubicBezTo>
                  <a:cubicBezTo>
                    <a:pt x="80" y="293"/>
                    <a:pt x="80" y="293"/>
                    <a:pt x="80" y="293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240" y="320"/>
                    <a:pt x="240" y="320"/>
                    <a:pt x="240" y="320"/>
                  </a:cubicBezTo>
                  <a:cubicBezTo>
                    <a:pt x="240" y="293"/>
                    <a:pt x="240" y="293"/>
                    <a:pt x="240" y="293"/>
                  </a:cubicBezTo>
                  <a:cubicBezTo>
                    <a:pt x="173" y="293"/>
                    <a:pt x="173" y="293"/>
                    <a:pt x="173" y="293"/>
                  </a:cubicBezTo>
                  <a:cubicBezTo>
                    <a:pt x="173" y="267"/>
                    <a:pt x="173" y="267"/>
                    <a:pt x="173" y="267"/>
                  </a:cubicBezTo>
                  <a:cubicBezTo>
                    <a:pt x="293" y="267"/>
                    <a:pt x="293" y="267"/>
                    <a:pt x="293" y="267"/>
                  </a:cubicBezTo>
                  <a:cubicBezTo>
                    <a:pt x="308" y="267"/>
                    <a:pt x="320" y="255"/>
                    <a:pt x="320" y="240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0" y="12"/>
                    <a:pt x="308" y="0"/>
                    <a:pt x="293" y="0"/>
                  </a:cubicBezTo>
                  <a:close/>
                  <a:moveTo>
                    <a:pt x="293" y="240"/>
                  </a:moveTo>
                  <a:cubicBezTo>
                    <a:pt x="27" y="240"/>
                    <a:pt x="27" y="240"/>
                    <a:pt x="27" y="240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93" y="27"/>
                    <a:pt x="293" y="27"/>
                    <a:pt x="293" y="27"/>
                  </a:cubicBezTo>
                  <a:lnTo>
                    <a:pt x="293" y="2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auto">
            <a:xfrm>
              <a:off x="15722600" y="7753350"/>
              <a:ext cx="704850" cy="503238"/>
            </a:xfrm>
            <a:custGeom>
              <a:avLst/>
              <a:gdLst>
                <a:gd name="T0" fmla="*/ 173 w 186"/>
                <a:gd name="T1" fmla="*/ 0 h 133"/>
                <a:gd name="T2" fmla="*/ 111 w 186"/>
                <a:gd name="T3" fmla="*/ 0 h 133"/>
                <a:gd name="T4" fmla="*/ 111 w 186"/>
                <a:gd name="T5" fmla="*/ 20 h 133"/>
                <a:gd name="T6" fmla="*/ 152 w 186"/>
                <a:gd name="T7" fmla="*/ 20 h 133"/>
                <a:gd name="T8" fmla="*/ 75 w 186"/>
                <a:gd name="T9" fmla="*/ 97 h 133"/>
                <a:gd name="T10" fmla="*/ 36 w 186"/>
                <a:gd name="T11" fmla="*/ 113 h 133"/>
                <a:gd name="T12" fmla="*/ 0 w 186"/>
                <a:gd name="T13" fmla="*/ 113 h 133"/>
                <a:gd name="T14" fmla="*/ 0 w 186"/>
                <a:gd name="T15" fmla="*/ 133 h 133"/>
                <a:gd name="T16" fmla="*/ 36 w 186"/>
                <a:gd name="T17" fmla="*/ 133 h 133"/>
                <a:gd name="T18" fmla="*/ 89 w 186"/>
                <a:gd name="T19" fmla="*/ 111 h 133"/>
                <a:gd name="T20" fmla="*/ 166 w 186"/>
                <a:gd name="T21" fmla="*/ 34 h 133"/>
                <a:gd name="T22" fmla="*/ 166 w 186"/>
                <a:gd name="T23" fmla="*/ 75 h 133"/>
                <a:gd name="T24" fmla="*/ 186 w 186"/>
                <a:gd name="T25" fmla="*/ 75 h 133"/>
                <a:gd name="T26" fmla="*/ 186 w 186"/>
                <a:gd name="T27" fmla="*/ 13 h 133"/>
                <a:gd name="T28" fmla="*/ 173 w 186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6" h="133">
                  <a:moveTo>
                    <a:pt x="17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66" y="106"/>
                    <a:pt x="48" y="113"/>
                    <a:pt x="36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54" y="133"/>
                    <a:pt x="77" y="123"/>
                    <a:pt x="89" y="111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6" y="6"/>
                    <a:pt x="180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</p:grpSp>
      <p:sp>
        <p:nvSpPr>
          <p:cNvPr id="66" name="Text Placeholder 13"/>
          <p:cNvSpPr txBox="1">
            <a:spLocks/>
          </p:cNvSpPr>
          <p:nvPr/>
        </p:nvSpPr>
        <p:spPr>
          <a:xfrm>
            <a:off x="13797609" y="8064671"/>
            <a:ext cx="3943100" cy="2048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Phas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ellus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vul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putate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mollis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etium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67" name="Text Placeholder 13"/>
          <p:cNvSpPr txBox="1">
            <a:spLocks/>
          </p:cNvSpPr>
          <p:nvPr/>
        </p:nvSpPr>
        <p:spPr>
          <a:xfrm>
            <a:off x="8669777" y="8064671"/>
            <a:ext cx="3943100" cy="2048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Phas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ellus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vul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putate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mollis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etium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68" name="Text Placeholder 13"/>
          <p:cNvSpPr txBox="1">
            <a:spLocks/>
          </p:cNvSpPr>
          <p:nvPr/>
        </p:nvSpPr>
        <p:spPr>
          <a:xfrm>
            <a:off x="3539619" y="8064671"/>
            <a:ext cx="3943100" cy="2048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Phas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ellus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vul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putate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mollis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etium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139694" y="5605296"/>
            <a:ext cx="694219" cy="694219"/>
            <a:chOff x="5365750" y="5605296"/>
            <a:chExt cx="694219" cy="694219"/>
          </a:xfrm>
          <a:solidFill>
            <a:srgbClr val="E1D5D2"/>
          </a:solidFill>
        </p:grpSpPr>
        <p:sp>
          <p:nvSpPr>
            <p:cNvPr id="69" name="Freeform 148"/>
            <p:cNvSpPr>
              <a:spLocks noEditPoints="1"/>
            </p:cNvSpPr>
            <p:nvPr/>
          </p:nvSpPr>
          <p:spPr bwMode="auto">
            <a:xfrm>
              <a:off x="5365750" y="5605296"/>
              <a:ext cx="694219" cy="694219"/>
            </a:xfrm>
            <a:custGeom>
              <a:avLst/>
              <a:gdLst>
                <a:gd name="T0" fmla="*/ 296 w 323"/>
                <a:gd name="T1" fmla="*/ 0 h 323"/>
                <a:gd name="T2" fmla="*/ 185 w 323"/>
                <a:gd name="T3" fmla="*/ 0 h 323"/>
                <a:gd name="T4" fmla="*/ 163 w 323"/>
                <a:gd name="T5" fmla="*/ 9 h 323"/>
                <a:gd name="T6" fmla="*/ 11 w 323"/>
                <a:gd name="T7" fmla="*/ 161 h 323"/>
                <a:gd name="T8" fmla="*/ 11 w 323"/>
                <a:gd name="T9" fmla="*/ 199 h 323"/>
                <a:gd name="T10" fmla="*/ 124 w 323"/>
                <a:gd name="T11" fmla="*/ 312 h 323"/>
                <a:gd name="T12" fmla="*/ 162 w 323"/>
                <a:gd name="T13" fmla="*/ 312 h 323"/>
                <a:gd name="T14" fmla="*/ 314 w 323"/>
                <a:gd name="T15" fmla="*/ 160 h 323"/>
                <a:gd name="T16" fmla="*/ 323 w 323"/>
                <a:gd name="T17" fmla="*/ 138 h 323"/>
                <a:gd name="T18" fmla="*/ 323 w 323"/>
                <a:gd name="T19" fmla="*/ 27 h 323"/>
                <a:gd name="T20" fmla="*/ 296 w 323"/>
                <a:gd name="T21" fmla="*/ 0 h 323"/>
                <a:gd name="T22" fmla="*/ 296 w 323"/>
                <a:gd name="T23" fmla="*/ 140 h 323"/>
                <a:gd name="T24" fmla="*/ 143 w 323"/>
                <a:gd name="T25" fmla="*/ 293 h 323"/>
                <a:gd name="T26" fmla="*/ 30 w 323"/>
                <a:gd name="T27" fmla="*/ 180 h 323"/>
                <a:gd name="T28" fmla="*/ 110 w 323"/>
                <a:gd name="T29" fmla="*/ 100 h 323"/>
                <a:gd name="T30" fmla="*/ 182 w 323"/>
                <a:gd name="T31" fmla="*/ 27 h 323"/>
                <a:gd name="T32" fmla="*/ 296 w 323"/>
                <a:gd name="T33" fmla="*/ 27 h 323"/>
                <a:gd name="T34" fmla="*/ 296 w 323"/>
                <a:gd name="T35" fmla="*/ 14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296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78" y="0"/>
                    <a:pt x="168" y="4"/>
                    <a:pt x="163" y="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72"/>
                    <a:pt x="0" y="189"/>
                    <a:pt x="11" y="199"/>
                  </a:cubicBezTo>
                  <a:cubicBezTo>
                    <a:pt x="124" y="312"/>
                    <a:pt x="124" y="312"/>
                    <a:pt x="124" y="312"/>
                  </a:cubicBezTo>
                  <a:cubicBezTo>
                    <a:pt x="134" y="323"/>
                    <a:pt x="151" y="323"/>
                    <a:pt x="162" y="312"/>
                  </a:cubicBezTo>
                  <a:cubicBezTo>
                    <a:pt x="314" y="160"/>
                    <a:pt x="314" y="160"/>
                    <a:pt x="314" y="160"/>
                  </a:cubicBezTo>
                  <a:cubicBezTo>
                    <a:pt x="319" y="155"/>
                    <a:pt x="323" y="145"/>
                    <a:pt x="323" y="13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3" y="12"/>
                    <a:pt x="311" y="0"/>
                    <a:pt x="296" y="0"/>
                  </a:cubicBezTo>
                  <a:close/>
                  <a:moveTo>
                    <a:pt x="296" y="140"/>
                  </a:moveTo>
                  <a:cubicBezTo>
                    <a:pt x="143" y="293"/>
                    <a:pt x="143" y="293"/>
                    <a:pt x="143" y="293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48" y="62"/>
                    <a:pt x="170" y="40"/>
                    <a:pt x="182" y="27"/>
                  </a:cubicBezTo>
                  <a:cubicBezTo>
                    <a:pt x="296" y="27"/>
                    <a:pt x="296" y="27"/>
                    <a:pt x="296" y="27"/>
                  </a:cubicBezTo>
                  <a:lnTo>
                    <a:pt x="296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  <p:sp>
          <p:nvSpPr>
            <p:cNvPr id="70" name="Oval 149"/>
            <p:cNvSpPr>
              <a:spLocks noChangeArrowheads="1"/>
            </p:cNvSpPr>
            <p:nvPr/>
          </p:nvSpPr>
          <p:spPr bwMode="auto">
            <a:xfrm>
              <a:off x="5830065" y="5718895"/>
              <a:ext cx="115403" cy="116304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5441098" y="5571272"/>
            <a:ext cx="687905" cy="687907"/>
            <a:chOff x="15519316" y="5571272"/>
            <a:chExt cx="687905" cy="687907"/>
          </a:xfrm>
          <a:solidFill>
            <a:srgbClr val="E1D5D2"/>
          </a:solidFill>
        </p:grpSpPr>
        <p:sp>
          <p:nvSpPr>
            <p:cNvPr id="72" name="Freeform 113"/>
            <p:cNvSpPr>
              <a:spLocks noEditPoints="1"/>
            </p:cNvSpPr>
            <p:nvPr/>
          </p:nvSpPr>
          <p:spPr bwMode="auto">
            <a:xfrm>
              <a:off x="15890767" y="5571272"/>
              <a:ext cx="316454" cy="315554"/>
            </a:xfrm>
            <a:custGeom>
              <a:avLst/>
              <a:gdLst>
                <a:gd name="T0" fmla="*/ 0 w 147"/>
                <a:gd name="T1" fmla="*/ 0 h 147"/>
                <a:gd name="T2" fmla="*/ 0 w 147"/>
                <a:gd name="T3" fmla="*/ 147 h 147"/>
                <a:gd name="T4" fmla="*/ 147 w 147"/>
                <a:gd name="T5" fmla="*/ 147 h 147"/>
                <a:gd name="T6" fmla="*/ 0 w 147"/>
                <a:gd name="T7" fmla="*/ 0 h 147"/>
                <a:gd name="T8" fmla="*/ 27 w 147"/>
                <a:gd name="T9" fmla="*/ 30 h 147"/>
                <a:gd name="T10" fmla="*/ 117 w 147"/>
                <a:gd name="T11" fmla="*/ 120 h 147"/>
                <a:gd name="T12" fmla="*/ 27 w 147"/>
                <a:gd name="T13" fmla="*/ 120 h 147"/>
                <a:gd name="T14" fmla="*/ 27 w 147"/>
                <a:gd name="T15" fmla="*/ 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0" y="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7" y="66"/>
                    <a:pt x="81" y="0"/>
                    <a:pt x="0" y="0"/>
                  </a:cubicBezTo>
                  <a:close/>
                  <a:moveTo>
                    <a:pt x="27" y="30"/>
                  </a:moveTo>
                  <a:cubicBezTo>
                    <a:pt x="72" y="40"/>
                    <a:pt x="107" y="75"/>
                    <a:pt x="117" y="120"/>
                  </a:cubicBezTo>
                  <a:cubicBezTo>
                    <a:pt x="27" y="120"/>
                    <a:pt x="27" y="120"/>
                    <a:pt x="27" y="120"/>
                  </a:cubicBezTo>
                  <a:lnTo>
                    <a:pt x="27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  <p:sp>
          <p:nvSpPr>
            <p:cNvPr id="73" name="Freeform 114"/>
            <p:cNvSpPr>
              <a:spLocks noEditPoints="1"/>
            </p:cNvSpPr>
            <p:nvPr/>
          </p:nvSpPr>
          <p:spPr bwMode="auto">
            <a:xfrm>
              <a:off x="15519316" y="5628973"/>
              <a:ext cx="629304" cy="630206"/>
            </a:xfrm>
            <a:custGeom>
              <a:avLst/>
              <a:gdLst>
                <a:gd name="T0" fmla="*/ 147 w 293"/>
                <a:gd name="T1" fmla="*/ 146 h 293"/>
                <a:gd name="T2" fmla="*/ 147 w 293"/>
                <a:gd name="T3" fmla="*/ 0 h 293"/>
                <a:gd name="T4" fmla="*/ 0 w 293"/>
                <a:gd name="T5" fmla="*/ 146 h 293"/>
                <a:gd name="T6" fmla="*/ 147 w 293"/>
                <a:gd name="T7" fmla="*/ 293 h 293"/>
                <a:gd name="T8" fmla="*/ 293 w 293"/>
                <a:gd name="T9" fmla="*/ 146 h 293"/>
                <a:gd name="T10" fmla="*/ 147 w 293"/>
                <a:gd name="T11" fmla="*/ 146 h 293"/>
                <a:gd name="T12" fmla="*/ 27 w 293"/>
                <a:gd name="T13" fmla="*/ 146 h 293"/>
                <a:gd name="T14" fmla="*/ 120 w 293"/>
                <a:gd name="T15" fmla="*/ 29 h 293"/>
                <a:gd name="T16" fmla="*/ 120 w 293"/>
                <a:gd name="T17" fmla="*/ 157 h 293"/>
                <a:gd name="T18" fmla="*/ 82 w 293"/>
                <a:gd name="T19" fmla="*/ 248 h 293"/>
                <a:gd name="T20" fmla="*/ 27 w 293"/>
                <a:gd name="T21" fmla="*/ 146 h 293"/>
                <a:gd name="T22" fmla="*/ 147 w 293"/>
                <a:gd name="T23" fmla="*/ 266 h 293"/>
                <a:gd name="T24" fmla="*/ 106 w 293"/>
                <a:gd name="T25" fmla="*/ 259 h 293"/>
                <a:gd name="T26" fmla="*/ 142 w 293"/>
                <a:gd name="T27" fmla="*/ 173 h 293"/>
                <a:gd name="T28" fmla="*/ 264 w 293"/>
                <a:gd name="T29" fmla="*/ 173 h 293"/>
                <a:gd name="T30" fmla="*/ 147 w 293"/>
                <a:gd name="T31" fmla="*/ 26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3" h="293">
                  <a:moveTo>
                    <a:pt x="147" y="146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66" y="0"/>
                    <a:pt x="0" y="65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8" y="293"/>
                    <a:pt x="293" y="227"/>
                    <a:pt x="293" y="146"/>
                  </a:cubicBezTo>
                  <a:lnTo>
                    <a:pt x="147" y="146"/>
                  </a:lnTo>
                  <a:close/>
                  <a:moveTo>
                    <a:pt x="27" y="146"/>
                  </a:moveTo>
                  <a:cubicBezTo>
                    <a:pt x="27" y="89"/>
                    <a:pt x="67" y="41"/>
                    <a:pt x="120" y="2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82" y="248"/>
                    <a:pt x="82" y="248"/>
                    <a:pt x="82" y="248"/>
                  </a:cubicBezTo>
                  <a:cubicBezTo>
                    <a:pt x="49" y="226"/>
                    <a:pt x="27" y="189"/>
                    <a:pt x="27" y="146"/>
                  </a:cubicBezTo>
                  <a:close/>
                  <a:moveTo>
                    <a:pt x="147" y="266"/>
                  </a:moveTo>
                  <a:cubicBezTo>
                    <a:pt x="133" y="266"/>
                    <a:pt x="119" y="264"/>
                    <a:pt x="106" y="259"/>
                  </a:cubicBezTo>
                  <a:cubicBezTo>
                    <a:pt x="142" y="173"/>
                    <a:pt x="142" y="173"/>
                    <a:pt x="142" y="173"/>
                  </a:cubicBezTo>
                  <a:cubicBezTo>
                    <a:pt x="264" y="173"/>
                    <a:pt x="264" y="173"/>
                    <a:pt x="264" y="173"/>
                  </a:cubicBezTo>
                  <a:cubicBezTo>
                    <a:pt x="252" y="226"/>
                    <a:pt x="204" y="266"/>
                    <a:pt x="147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</p:grpSp>
      <p:sp>
        <p:nvSpPr>
          <p:cNvPr id="75" name="Freeform 5"/>
          <p:cNvSpPr>
            <a:spLocks noEditPoints="1"/>
          </p:cNvSpPr>
          <p:nvPr/>
        </p:nvSpPr>
        <p:spPr bwMode="auto">
          <a:xfrm>
            <a:off x="10290304" y="5572706"/>
            <a:ext cx="712745" cy="713679"/>
          </a:xfrm>
          <a:custGeom>
            <a:avLst/>
            <a:gdLst>
              <a:gd name="T0" fmla="*/ 293 w 320"/>
              <a:gd name="T1" fmla="*/ 80 h 320"/>
              <a:gd name="T2" fmla="*/ 246 w 320"/>
              <a:gd name="T3" fmla="*/ 80 h 320"/>
              <a:gd name="T4" fmla="*/ 253 w 320"/>
              <a:gd name="T5" fmla="*/ 53 h 320"/>
              <a:gd name="T6" fmla="*/ 200 w 320"/>
              <a:gd name="T7" fmla="*/ 0 h 320"/>
              <a:gd name="T8" fmla="*/ 160 w 320"/>
              <a:gd name="T9" fmla="*/ 18 h 320"/>
              <a:gd name="T10" fmla="*/ 120 w 320"/>
              <a:gd name="T11" fmla="*/ 0 h 320"/>
              <a:gd name="T12" fmla="*/ 67 w 320"/>
              <a:gd name="T13" fmla="*/ 53 h 320"/>
              <a:gd name="T14" fmla="*/ 74 w 320"/>
              <a:gd name="T15" fmla="*/ 80 h 320"/>
              <a:gd name="T16" fmla="*/ 27 w 320"/>
              <a:gd name="T17" fmla="*/ 80 h 320"/>
              <a:gd name="T18" fmla="*/ 0 w 320"/>
              <a:gd name="T19" fmla="*/ 107 h 320"/>
              <a:gd name="T20" fmla="*/ 0 w 320"/>
              <a:gd name="T21" fmla="*/ 160 h 320"/>
              <a:gd name="T22" fmla="*/ 27 w 320"/>
              <a:gd name="T23" fmla="*/ 160 h 320"/>
              <a:gd name="T24" fmla="*/ 27 w 320"/>
              <a:gd name="T25" fmla="*/ 293 h 320"/>
              <a:gd name="T26" fmla="*/ 53 w 320"/>
              <a:gd name="T27" fmla="*/ 320 h 320"/>
              <a:gd name="T28" fmla="*/ 267 w 320"/>
              <a:gd name="T29" fmla="*/ 320 h 320"/>
              <a:gd name="T30" fmla="*/ 293 w 320"/>
              <a:gd name="T31" fmla="*/ 293 h 320"/>
              <a:gd name="T32" fmla="*/ 293 w 320"/>
              <a:gd name="T33" fmla="*/ 160 h 320"/>
              <a:gd name="T34" fmla="*/ 320 w 320"/>
              <a:gd name="T35" fmla="*/ 160 h 320"/>
              <a:gd name="T36" fmla="*/ 320 w 320"/>
              <a:gd name="T37" fmla="*/ 107 h 320"/>
              <a:gd name="T38" fmla="*/ 293 w 320"/>
              <a:gd name="T39" fmla="*/ 80 h 320"/>
              <a:gd name="T40" fmla="*/ 200 w 320"/>
              <a:gd name="T41" fmla="*/ 27 h 320"/>
              <a:gd name="T42" fmla="*/ 227 w 320"/>
              <a:gd name="T43" fmla="*/ 53 h 320"/>
              <a:gd name="T44" fmla="*/ 200 w 320"/>
              <a:gd name="T45" fmla="*/ 80 h 320"/>
              <a:gd name="T46" fmla="*/ 173 w 320"/>
              <a:gd name="T47" fmla="*/ 80 h 320"/>
              <a:gd name="T48" fmla="*/ 173 w 320"/>
              <a:gd name="T49" fmla="*/ 53 h 320"/>
              <a:gd name="T50" fmla="*/ 200 w 320"/>
              <a:gd name="T51" fmla="*/ 27 h 320"/>
              <a:gd name="T52" fmla="*/ 93 w 320"/>
              <a:gd name="T53" fmla="*/ 53 h 320"/>
              <a:gd name="T54" fmla="*/ 120 w 320"/>
              <a:gd name="T55" fmla="*/ 27 h 320"/>
              <a:gd name="T56" fmla="*/ 147 w 320"/>
              <a:gd name="T57" fmla="*/ 53 h 320"/>
              <a:gd name="T58" fmla="*/ 147 w 320"/>
              <a:gd name="T59" fmla="*/ 80 h 320"/>
              <a:gd name="T60" fmla="*/ 120 w 320"/>
              <a:gd name="T61" fmla="*/ 80 h 320"/>
              <a:gd name="T62" fmla="*/ 93 w 320"/>
              <a:gd name="T63" fmla="*/ 53 h 320"/>
              <a:gd name="T64" fmla="*/ 53 w 320"/>
              <a:gd name="T65" fmla="*/ 160 h 320"/>
              <a:gd name="T66" fmla="*/ 147 w 320"/>
              <a:gd name="T67" fmla="*/ 160 h 320"/>
              <a:gd name="T68" fmla="*/ 147 w 320"/>
              <a:gd name="T69" fmla="*/ 293 h 320"/>
              <a:gd name="T70" fmla="*/ 53 w 320"/>
              <a:gd name="T71" fmla="*/ 293 h 320"/>
              <a:gd name="T72" fmla="*/ 53 w 320"/>
              <a:gd name="T73" fmla="*/ 160 h 320"/>
              <a:gd name="T74" fmla="*/ 267 w 320"/>
              <a:gd name="T75" fmla="*/ 293 h 320"/>
              <a:gd name="T76" fmla="*/ 173 w 320"/>
              <a:gd name="T77" fmla="*/ 293 h 320"/>
              <a:gd name="T78" fmla="*/ 173 w 320"/>
              <a:gd name="T79" fmla="*/ 160 h 320"/>
              <a:gd name="T80" fmla="*/ 267 w 320"/>
              <a:gd name="T81" fmla="*/ 160 h 320"/>
              <a:gd name="T82" fmla="*/ 267 w 320"/>
              <a:gd name="T83" fmla="*/ 293 h 320"/>
              <a:gd name="T84" fmla="*/ 293 w 320"/>
              <a:gd name="T85" fmla="*/ 133 h 320"/>
              <a:gd name="T86" fmla="*/ 27 w 320"/>
              <a:gd name="T87" fmla="*/ 133 h 320"/>
              <a:gd name="T88" fmla="*/ 27 w 320"/>
              <a:gd name="T89" fmla="*/ 107 h 320"/>
              <a:gd name="T90" fmla="*/ 293 w 320"/>
              <a:gd name="T91" fmla="*/ 107 h 320"/>
              <a:gd name="T92" fmla="*/ 293 w 320"/>
              <a:gd name="T93" fmla="*/ 13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20" h="320">
                <a:moveTo>
                  <a:pt x="293" y="80"/>
                </a:moveTo>
                <a:cubicBezTo>
                  <a:pt x="246" y="80"/>
                  <a:pt x="246" y="80"/>
                  <a:pt x="246" y="80"/>
                </a:cubicBezTo>
                <a:cubicBezTo>
                  <a:pt x="251" y="72"/>
                  <a:pt x="253" y="63"/>
                  <a:pt x="253" y="53"/>
                </a:cubicBezTo>
                <a:cubicBezTo>
                  <a:pt x="253" y="24"/>
                  <a:pt x="229" y="0"/>
                  <a:pt x="200" y="0"/>
                </a:cubicBezTo>
                <a:cubicBezTo>
                  <a:pt x="184" y="0"/>
                  <a:pt x="170" y="7"/>
                  <a:pt x="160" y="18"/>
                </a:cubicBezTo>
                <a:cubicBezTo>
                  <a:pt x="150" y="7"/>
                  <a:pt x="136" y="0"/>
                  <a:pt x="120" y="0"/>
                </a:cubicBezTo>
                <a:cubicBezTo>
                  <a:pt x="91" y="0"/>
                  <a:pt x="67" y="24"/>
                  <a:pt x="67" y="53"/>
                </a:cubicBezTo>
                <a:cubicBezTo>
                  <a:pt x="67" y="63"/>
                  <a:pt x="69" y="72"/>
                  <a:pt x="74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12" y="80"/>
                  <a:pt x="0" y="92"/>
                  <a:pt x="0" y="107"/>
                </a:cubicBezTo>
                <a:cubicBezTo>
                  <a:pt x="0" y="160"/>
                  <a:pt x="0" y="160"/>
                  <a:pt x="0" y="160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7" y="293"/>
                  <a:pt x="27" y="293"/>
                  <a:pt x="27" y="293"/>
                </a:cubicBezTo>
                <a:cubicBezTo>
                  <a:pt x="27" y="308"/>
                  <a:pt x="39" y="320"/>
                  <a:pt x="53" y="320"/>
                </a:cubicBezTo>
                <a:cubicBezTo>
                  <a:pt x="267" y="320"/>
                  <a:pt x="267" y="320"/>
                  <a:pt x="267" y="320"/>
                </a:cubicBezTo>
                <a:cubicBezTo>
                  <a:pt x="281" y="320"/>
                  <a:pt x="293" y="308"/>
                  <a:pt x="293" y="293"/>
                </a:cubicBezTo>
                <a:cubicBezTo>
                  <a:pt x="293" y="160"/>
                  <a:pt x="293" y="160"/>
                  <a:pt x="293" y="160"/>
                </a:cubicBezTo>
                <a:cubicBezTo>
                  <a:pt x="320" y="160"/>
                  <a:pt x="320" y="160"/>
                  <a:pt x="320" y="160"/>
                </a:cubicBezTo>
                <a:cubicBezTo>
                  <a:pt x="320" y="107"/>
                  <a:pt x="320" y="107"/>
                  <a:pt x="320" y="107"/>
                </a:cubicBezTo>
                <a:cubicBezTo>
                  <a:pt x="320" y="92"/>
                  <a:pt x="308" y="80"/>
                  <a:pt x="293" y="80"/>
                </a:cubicBezTo>
                <a:close/>
                <a:moveTo>
                  <a:pt x="200" y="27"/>
                </a:moveTo>
                <a:cubicBezTo>
                  <a:pt x="215" y="27"/>
                  <a:pt x="227" y="39"/>
                  <a:pt x="227" y="53"/>
                </a:cubicBezTo>
                <a:cubicBezTo>
                  <a:pt x="227" y="68"/>
                  <a:pt x="215" y="80"/>
                  <a:pt x="200" y="80"/>
                </a:cubicBezTo>
                <a:cubicBezTo>
                  <a:pt x="173" y="80"/>
                  <a:pt x="173" y="80"/>
                  <a:pt x="173" y="80"/>
                </a:cubicBezTo>
                <a:cubicBezTo>
                  <a:pt x="173" y="53"/>
                  <a:pt x="173" y="53"/>
                  <a:pt x="173" y="53"/>
                </a:cubicBezTo>
                <a:cubicBezTo>
                  <a:pt x="173" y="39"/>
                  <a:pt x="185" y="27"/>
                  <a:pt x="200" y="27"/>
                </a:cubicBezTo>
                <a:close/>
                <a:moveTo>
                  <a:pt x="93" y="53"/>
                </a:moveTo>
                <a:cubicBezTo>
                  <a:pt x="93" y="39"/>
                  <a:pt x="105" y="27"/>
                  <a:pt x="120" y="27"/>
                </a:cubicBezTo>
                <a:cubicBezTo>
                  <a:pt x="135" y="27"/>
                  <a:pt x="147" y="39"/>
                  <a:pt x="147" y="53"/>
                </a:cubicBezTo>
                <a:cubicBezTo>
                  <a:pt x="147" y="80"/>
                  <a:pt x="147" y="80"/>
                  <a:pt x="147" y="80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05" y="80"/>
                  <a:pt x="93" y="68"/>
                  <a:pt x="93" y="53"/>
                </a:cubicBezTo>
                <a:close/>
                <a:moveTo>
                  <a:pt x="53" y="160"/>
                </a:moveTo>
                <a:cubicBezTo>
                  <a:pt x="147" y="160"/>
                  <a:pt x="147" y="160"/>
                  <a:pt x="147" y="160"/>
                </a:cubicBezTo>
                <a:cubicBezTo>
                  <a:pt x="147" y="293"/>
                  <a:pt x="147" y="293"/>
                  <a:pt x="147" y="293"/>
                </a:cubicBezTo>
                <a:cubicBezTo>
                  <a:pt x="53" y="293"/>
                  <a:pt x="53" y="293"/>
                  <a:pt x="53" y="293"/>
                </a:cubicBezTo>
                <a:lnTo>
                  <a:pt x="53" y="160"/>
                </a:lnTo>
                <a:close/>
                <a:moveTo>
                  <a:pt x="267" y="293"/>
                </a:moveTo>
                <a:cubicBezTo>
                  <a:pt x="173" y="293"/>
                  <a:pt x="173" y="293"/>
                  <a:pt x="173" y="293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267" y="160"/>
                  <a:pt x="267" y="160"/>
                  <a:pt x="267" y="160"/>
                </a:cubicBezTo>
                <a:lnTo>
                  <a:pt x="267" y="293"/>
                </a:lnTo>
                <a:close/>
                <a:moveTo>
                  <a:pt x="293" y="133"/>
                </a:moveTo>
                <a:cubicBezTo>
                  <a:pt x="27" y="133"/>
                  <a:pt x="27" y="133"/>
                  <a:pt x="27" y="133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93" y="107"/>
                  <a:pt x="293" y="107"/>
                  <a:pt x="293" y="107"/>
                </a:cubicBezTo>
                <a:lnTo>
                  <a:pt x="293" y="133"/>
                </a:lnTo>
                <a:close/>
              </a:path>
            </a:pathLst>
          </a:custGeom>
          <a:solidFill>
            <a:srgbClr val="E1D5D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mo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92906" y="1205415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PROFILE COMPANY</a:t>
            </a:r>
          </a:p>
        </p:txBody>
      </p:sp>
    </p:spTree>
    <p:extLst>
      <p:ext uri="{BB962C8B-B14F-4D97-AF65-F5344CB8AC3E}">
        <p14:creationId xmlns:p14="http://schemas.microsoft.com/office/powerpoint/2010/main" val="210223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BC90521D-E405-4545-8AC0-77EC9BD82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8" b="565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 flipH="1">
            <a:off x="10315574" y="0"/>
            <a:ext cx="14071599" cy="13716000"/>
          </a:xfrm>
          <a:prstGeom prst="rect">
            <a:avLst/>
          </a:prstGeom>
          <a:solidFill>
            <a:srgbClr val="E1D5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8</a:t>
            </a:fld>
            <a:r>
              <a:rPr lang="en-US"/>
              <a:t> / 35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97712" y="944091"/>
            <a:ext cx="103139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Anne</a:t>
            </a:r>
          </a:p>
          <a:p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		 </a:t>
            </a:r>
            <a:r>
              <a:rPr lang="en-US" sz="12000" dirty="0" err="1">
                <a:solidFill>
                  <a:srgbClr val="B48B7A"/>
                </a:solidFill>
                <a:latin typeface="Playfair Display" panose="00000500000000000000" pitchFamily="2" charset="0"/>
              </a:rPr>
              <a:t>Shvetssy</a:t>
            </a:r>
            <a:endParaRPr lang="en-US" sz="12000" dirty="0">
              <a:solidFill>
                <a:srgbClr val="B48B7A"/>
              </a:solidFill>
              <a:latin typeface="Playfair Display" panose="00000500000000000000" pitchFamily="2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7411698" y="4294986"/>
            <a:ext cx="5602290" cy="0"/>
          </a:xfrm>
          <a:prstGeom prst="line">
            <a:avLst/>
          </a:prstGeom>
          <a:ln w="1905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205094" y="11066261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FOUNDER  / CEO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090158" y="6622094"/>
            <a:ext cx="90378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eget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aliquam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velex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tempor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Aenean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sem. Maecenas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fermentum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justo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phare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tra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placerat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nisi ex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est.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Morbi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sitam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dignissim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condimentum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eros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magna. Maecenas gravid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finibus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odio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efficiturleo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ex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efficitur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finibus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ex. 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2120035" y="5676907"/>
            <a:ext cx="9008004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Playfair Display" panose="00000500000000000000" pitchFamily="2" charset="0"/>
                <a:ea typeface="Texturina 12pt" pitchFamily="2" charset="0"/>
                <a:cs typeface="Arimo" panose="020B0604020202020204" pitchFamily="34" charset="0"/>
              </a:rPr>
              <a:t>Mistake Make Perfect</a:t>
            </a:r>
          </a:p>
        </p:txBody>
      </p:sp>
    </p:spTree>
    <p:extLst>
      <p:ext uri="{BB962C8B-B14F-4D97-AF65-F5344CB8AC3E}">
        <p14:creationId xmlns:p14="http://schemas.microsoft.com/office/powerpoint/2010/main" val="129360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6ED2-4F03-472D-ADD2-01FF8384709A}" type="datetime4">
              <a:rPr lang="en-US" smtClean="0"/>
              <a:t>April 25, 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www.vegance.studio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FDDCC-C3AE-4D82-9908-24DDF289409D}" type="slidenum">
              <a:rPr lang="en-US" smtClean="0"/>
              <a:pPr/>
              <a:t>9</a:t>
            </a:fld>
            <a:r>
              <a:rPr lang="en-US"/>
              <a:t> / 35</a:t>
            </a:r>
            <a:endParaRPr lang="en-US" dirty="0"/>
          </a:p>
        </p:txBody>
      </p:sp>
      <p:pic>
        <p:nvPicPr>
          <p:cNvPr id="5" name="图片占位符 4" descr="年轻的男人躺在地上&#10;&#10;中度可信度描述已自动生成">
            <a:extLst>
              <a:ext uri="{FF2B5EF4-FFF2-40B4-BE49-F238E27FC236}">
                <a16:creationId xmlns:a16="http://schemas.microsoft.com/office/drawing/2014/main" id="{A965F556-D62F-494E-B42B-1B27851009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91" y="3907198"/>
            <a:ext cx="4339912" cy="3831749"/>
          </a:xfrm>
        </p:spPr>
      </p:pic>
      <p:pic>
        <p:nvPicPr>
          <p:cNvPr id="16" name="图片占位符 15" descr="穿着黑色衣服的人&#10;&#10;中度可信度描述已自动生成">
            <a:extLst>
              <a:ext uri="{FF2B5EF4-FFF2-40B4-BE49-F238E27FC236}">
                <a16:creationId xmlns:a16="http://schemas.microsoft.com/office/drawing/2014/main" id="{A01FF04B-6D68-4472-8348-F59D89E04E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3458" y="3907198"/>
            <a:ext cx="4339912" cy="3831749"/>
          </a:xfrm>
        </p:spPr>
      </p:pic>
      <p:pic>
        <p:nvPicPr>
          <p:cNvPr id="18" name="图片占位符 17" descr="男人穿着裙子&#10;&#10;描述已自动生成">
            <a:extLst>
              <a:ext uri="{FF2B5EF4-FFF2-40B4-BE49-F238E27FC236}">
                <a16:creationId xmlns:a16="http://schemas.microsoft.com/office/drawing/2014/main" id="{9F3C5C41-6198-44D9-AAEA-F6CDE92499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35297" y="3907198"/>
            <a:ext cx="4339912" cy="3831749"/>
          </a:xfrm>
        </p:spPr>
      </p:pic>
      <p:pic>
        <p:nvPicPr>
          <p:cNvPr id="26" name="图片占位符 25" descr="人穿着黑色的衣服&#10;&#10;中度可信度描述已自动生成">
            <a:extLst>
              <a:ext uri="{FF2B5EF4-FFF2-40B4-BE49-F238E27FC236}">
                <a16:creationId xmlns:a16="http://schemas.microsoft.com/office/drawing/2014/main" id="{1C00FE88-3AC4-4A7F-A97E-E6226272AF0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47136" y="3907198"/>
            <a:ext cx="4339912" cy="3831749"/>
          </a:xfrm>
        </p:spPr>
      </p:pic>
      <p:sp>
        <p:nvSpPr>
          <p:cNvPr id="6" name="TextBox 5"/>
          <p:cNvSpPr txBox="1"/>
          <p:nvPr/>
        </p:nvSpPr>
        <p:spPr>
          <a:xfrm>
            <a:off x="5820971" y="1011555"/>
            <a:ext cx="12745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rgbClr val="121212"/>
                </a:solidFill>
                <a:latin typeface="Playfair Display" panose="00000500000000000000" pitchFamily="2" charset="0"/>
              </a:rPr>
              <a:t>Meet </a:t>
            </a:r>
          </a:p>
          <a:p>
            <a:pPr algn="ctr"/>
            <a:r>
              <a:rPr lang="en-US" sz="12000" dirty="0">
                <a:solidFill>
                  <a:schemeClr val="bg1"/>
                </a:solidFill>
                <a:latin typeface="Playfair Display" panose="00000500000000000000" pitchFamily="2" charset="0"/>
              </a:rPr>
              <a:t>Our Team</a:t>
            </a:r>
            <a:endParaRPr lang="en-US" sz="12000" i="1" dirty="0">
              <a:solidFill>
                <a:schemeClr val="bg1"/>
              </a:solidFill>
              <a:latin typeface="Playfair Display" panose="000005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4554" y="8059648"/>
            <a:ext cx="3851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Jackson </a:t>
            </a: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Wilshere</a:t>
            </a: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(Creative Manager)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56220" y="8059648"/>
            <a:ext cx="3851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Jonathan </a:t>
            </a: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Aliiandri</a:t>
            </a: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(Photographer)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267829" y="8059006"/>
            <a:ext cx="3851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Mika </a:t>
            </a: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Sohvets</a:t>
            </a: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(Marketing Director)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79438" y="8059648"/>
            <a:ext cx="3851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Kate </a:t>
            </a: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Killsen</a:t>
            </a: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(Fashion Manager)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291565" y="8059006"/>
            <a:ext cx="3851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Miyah</a:t>
            </a: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sz="2000" dirty="0" err="1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Oliviea</a:t>
            </a:r>
            <a:endParaRPr lang="en-US" sz="2000" dirty="0">
              <a:solidFill>
                <a:srgbClr val="12121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2121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(Makeup Artist)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84999" y="10541703"/>
            <a:ext cx="10417176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Playfair Display" panose="00000500000000000000" pitchFamily="2" charset="0"/>
              </a:rPr>
              <a:t>Dedicated Team of Pioneering Fashion Industry Experts</a:t>
            </a:r>
          </a:p>
        </p:txBody>
      </p:sp>
      <p:pic>
        <p:nvPicPr>
          <p:cNvPr id="3" name="图片占位符 2" descr="人站在电视前&#10;&#10;中度可信度描述已自动生成">
            <a:extLst>
              <a:ext uri="{FF2B5EF4-FFF2-40B4-BE49-F238E27FC236}">
                <a16:creationId xmlns:a16="http://schemas.microsoft.com/office/drawing/2014/main" id="{164B507E-8823-4968-8735-2539073D89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" y="3907198"/>
            <a:ext cx="4339912" cy="3831749"/>
          </a:xfrm>
        </p:spPr>
      </p:pic>
    </p:spTree>
    <p:extLst>
      <p:ext uri="{BB962C8B-B14F-4D97-AF65-F5344CB8AC3E}">
        <p14:creationId xmlns:p14="http://schemas.microsoft.com/office/powerpoint/2010/main" val="119746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egance">
      <a:majorFont>
        <a:latin typeface="Playfair Display"/>
        <a:ea typeface=""/>
        <a:cs typeface=""/>
      </a:majorFont>
      <a:minorFont>
        <a:latin typeface="Inte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</TotalTime>
  <Words>2138</Words>
  <Application>Microsoft Office PowerPoint</Application>
  <PresentationFormat>自定义</PresentationFormat>
  <Paragraphs>345</Paragraphs>
  <Slides>34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Arimo</vt:lpstr>
      <vt:lpstr>Calibri</vt:lpstr>
      <vt:lpstr>MS PMincho</vt:lpstr>
      <vt:lpstr>Playfair Display</vt:lpstr>
      <vt:lpstr>Arial</vt:lpstr>
      <vt:lpstr>Inter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Administrator</cp:lastModifiedBy>
  <cp:revision>106</cp:revision>
  <dcterms:created xsi:type="dcterms:W3CDTF">2020-12-04T16:25:24Z</dcterms:created>
  <dcterms:modified xsi:type="dcterms:W3CDTF">2021-04-25T08:56:08Z</dcterms:modified>
</cp:coreProperties>
</file>